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2" r:id="rId1"/>
  </p:sldMasterIdLst>
  <p:sldIdLst>
    <p:sldId id="256" r:id="rId2"/>
    <p:sldId id="277" r:id="rId3"/>
    <p:sldId id="269" r:id="rId4"/>
    <p:sldId id="271" r:id="rId5"/>
    <p:sldId id="272" r:id="rId6"/>
    <p:sldId id="263" r:id="rId7"/>
    <p:sldId id="274" r:id="rId8"/>
    <p:sldId id="285" r:id="rId9"/>
    <p:sldId id="275" r:id="rId10"/>
    <p:sldId id="286" r:id="rId11"/>
    <p:sldId id="283" r:id="rId12"/>
    <p:sldId id="278" r:id="rId13"/>
    <p:sldId id="279" r:id="rId14"/>
    <p:sldId id="287" r:id="rId15"/>
    <p:sldId id="288" r:id="rId16"/>
    <p:sldId id="284" r:id="rId17"/>
    <p:sldId id="289" r:id="rId18"/>
    <p:sldId id="276" r:id="rId19"/>
  </p:sldIdLst>
  <p:sldSz cx="9906000" cy="6858000" type="A4"/>
  <p:notesSz cx="6858000" cy="9144000"/>
  <p:embeddedFontLst>
    <p:embeddedFont>
      <p:font typeface="Pretendard Variable Light" panose="02000003000000020004" pitchFamily="2" charset="-127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Pretendard Variable Medium" panose="02000003000000020004" pitchFamily="2" charset="-127"/>
      <p:regular r:id="rId25"/>
    </p:embeddedFont>
    <p:embeddedFont>
      <p:font typeface="이사만루체 Medium" panose="00000600000000000000" pitchFamily="2" charset="-127"/>
      <p:regular r:id="rId26"/>
    </p:embeddedFont>
    <p:embeddedFont>
      <p:font typeface="이사만루체 Bold" panose="00000800000000000000" pitchFamily="2" charset="-127"/>
      <p:bold r:id="rId27"/>
    </p:embeddedFont>
    <p:embeddedFont>
      <p:font typeface="Pretendard Variable" panose="02000003000000020004" pitchFamily="2" charset="-127"/>
      <p:regular r:id="rId28"/>
      <p:bold r:id="rId29"/>
    </p:embeddedFont>
    <p:embeddedFont>
      <p:font typeface="이사만루체 Light" panose="00000300000000000000" pitchFamily="2" charset="-127"/>
      <p:regular r:id="rId30"/>
    </p:embeddedFont>
    <p:embeddedFont>
      <p:font typeface="Pretendard Variable SemiBold" panose="02000003000000020004" pitchFamily="2" charset="-127"/>
      <p:bold r:id="rId31"/>
    </p:embeddedFont>
    <p:embeddedFont>
      <p:font typeface="Pretendard Variable Black" panose="02000003000000020004" pitchFamily="2" charset="-127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5252"/>
    <a:srgbClr val="9E9E9E"/>
    <a:srgbClr val="555555"/>
    <a:srgbClr val="EEEEEE"/>
    <a:srgbClr val="452F58"/>
    <a:srgbClr val="F5F5F5"/>
    <a:srgbClr val="333333"/>
    <a:srgbClr val="629AB5"/>
    <a:srgbClr val="D4AB0B"/>
    <a:srgbClr val="8C79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45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EBBACE-ECED-4BC6-A220-EC0658F07F7B}" type="doc">
      <dgm:prSet loTypeId="urn:microsoft.com/office/officeart/2005/8/layout/hierarchy2" loCatId="hierarchy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pPr latinLnBrk="1"/>
          <a:endParaRPr lang="ko-KR" altLang="en-US"/>
        </a:p>
      </dgm:t>
    </dgm:pt>
    <dgm:pt modelId="{1EB9CE0B-0832-4FE6-A952-03FA0719C924}">
      <dgm:prSet phldrT="[텍스트]" custT="1"/>
      <dgm:spPr/>
      <dgm:t>
        <a:bodyPr/>
        <a:lstStyle/>
        <a:p>
          <a:pPr latinLnBrk="1"/>
          <a:r>
            <a:rPr lang="ko-KR" altLang="en-US" sz="1400" dirty="0" err="1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알림마당</a:t>
          </a:r>
          <a:endParaRPr lang="ko-KR" altLang="en-US" sz="14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3CC31353-6199-4CD5-AEC5-101DF1D8ADE9}" type="parTrans" cxnId="{217B53B4-1FF3-4F72-958A-43FDBA305F11}">
      <dgm:prSet custT="1"/>
      <dgm:spPr/>
      <dgm:t>
        <a:bodyPr/>
        <a:lstStyle/>
        <a:p>
          <a:pPr latinLnBrk="1"/>
          <a:endParaRPr lang="ko-KR" altLang="en-US" sz="14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CD408684-B503-4F86-AD3B-20C02498A2E7}" type="sibTrans" cxnId="{217B53B4-1FF3-4F72-958A-43FDBA305F11}">
      <dgm:prSet/>
      <dgm:spPr/>
      <dgm:t>
        <a:bodyPr/>
        <a:lstStyle/>
        <a:p>
          <a:pPr latinLnBrk="1"/>
          <a:endParaRPr lang="ko-KR" altLang="en-US" sz="14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828F0A8B-EFE9-4E9A-9331-0C8A1FA3954F}">
      <dgm:prSet phldrT="[텍스트]" custT="1"/>
      <dgm:spPr/>
      <dgm:t>
        <a:bodyPr/>
        <a:lstStyle/>
        <a:p>
          <a:pPr latinLnBrk="1"/>
          <a:r>
            <a:rPr lang="ko-KR" altLang="en-US" sz="14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공지 목록</a:t>
          </a:r>
          <a:endParaRPr lang="ko-KR" altLang="en-US" sz="14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AA0B8481-D7C9-42D9-94BF-E9D2D511CDB3}" type="parTrans" cxnId="{812929C0-9FAE-483D-B1D4-01646D150AF1}">
      <dgm:prSet custT="1"/>
      <dgm:spPr/>
      <dgm:t>
        <a:bodyPr/>
        <a:lstStyle/>
        <a:p>
          <a:pPr latinLnBrk="1"/>
          <a:endParaRPr lang="ko-KR" altLang="en-US" sz="3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2E443D35-114C-458F-BE22-2648B893794A}" type="sibTrans" cxnId="{812929C0-9FAE-483D-B1D4-01646D150AF1}">
      <dgm:prSet/>
      <dgm:spPr/>
      <dgm:t>
        <a:bodyPr/>
        <a:lstStyle/>
        <a:p>
          <a:pPr latinLnBrk="1"/>
          <a:endParaRPr lang="ko-KR" altLang="en-US" sz="14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6974A0FA-C648-40AD-A753-0CABB3FED406}">
      <dgm:prSet phldrT="[텍스트]" custT="1"/>
      <dgm:spPr/>
      <dgm:t>
        <a:bodyPr/>
        <a:lstStyle/>
        <a:p>
          <a:pPr latinLnBrk="1"/>
          <a:r>
            <a:rPr lang="ko-KR" altLang="en-US" sz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공지 상세</a:t>
          </a:r>
          <a:endParaRPr lang="ko-KR" altLang="en-US" sz="12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2A9D4844-1EFB-4A8D-AA73-F20E51B7AAE9}" type="parTrans" cxnId="{6CB8B91A-EAC1-434D-ABBF-0F1371BC8E26}">
      <dgm:prSet custT="1"/>
      <dgm:spPr/>
      <dgm:t>
        <a:bodyPr/>
        <a:lstStyle/>
        <a:p>
          <a:pPr latinLnBrk="1"/>
          <a:endParaRPr lang="ko-KR" altLang="en-US" sz="3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64A2A65D-5CEE-4888-B8F3-82F57DCC98EA}" type="sibTrans" cxnId="{6CB8B91A-EAC1-434D-ABBF-0F1371BC8E26}">
      <dgm:prSet/>
      <dgm:spPr/>
      <dgm:t>
        <a:bodyPr/>
        <a:lstStyle/>
        <a:p>
          <a:pPr latinLnBrk="1"/>
          <a:endParaRPr lang="ko-KR" altLang="en-US" sz="14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6D7D8618-0A38-4B57-A07D-09AEF720F330}" type="pres">
      <dgm:prSet presAssocID="{7AEBBACE-ECED-4BC6-A220-EC0658F07F7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C2D50D0-17F2-4A6F-8B52-AD884394E97E}" type="pres">
      <dgm:prSet presAssocID="{1EB9CE0B-0832-4FE6-A952-03FA0719C924}" presName="root1" presStyleCnt="0"/>
      <dgm:spPr/>
    </dgm:pt>
    <dgm:pt modelId="{1F3340AE-3E62-4843-BC24-793581CA1B3A}" type="pres">
      <dgm:prSet presAssocID="{1EB9CE0B-0832-4FE6-A952-03FA0719C924}" presName="LevelOneTextNode" presStyleLbl="node0" presStyleIdx="0" presStyleCnt="1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812BF552-0C06-45CF-A1AE-481AA24CB96C}" type="pres">
      <dgm:prSet presAssocID="{1EB9CE0B-0832-4FE6-A952-03FA0719C924}" presName="level2hierChild" presStyleCnt="0"/>
      <dgm:spPr/>
    </dgm:pt>
    <dgm:pt modelId="{F771509B-ABFB-4AAB-936A-C94E535BE8B8}" type="pres">
      <dgm:prSet presAssocID="{AA0B8481-D7C9-42D9-94BF-E9D2D511CDB3}" presName="conn2-1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E092E5CA-B01C-4A9B-852F-7CFC34DD9500}" type="pres">
      <dgm:prSet presAssocID="{AA0B8481-D7C9-42D9-94BF-E9D2D511CDB3}" presName="connTx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ED7A2C12-F7AD-4B6F-A3B9-108A24C9FF37}" type="pres">
      <dgm:prSet presAssocID="{828F0A8B-EFE9-4E9A-9331-0C8A1FA3954F}" presName="root2" presStyleCnt="0"/>
      <dgm:spPr/>
    </dgm:pt>
    <dgm:pt modelId="{BD55FAEF-B753-4545-B927-AB97C41F291E}" type="pres">
      <dgm:prSet presAssocID="{828F0A8B-EFE9-4E9A-9331-0C8A1FA3954F}" presName="LevelTwoTextNode" presStyleLbl="node2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E372010-6596-4E76-9233-0868F86CD9DF}" type="pres">
      <dgm:prSet presAssocID="{828F0A8B-EFE9-4E9A-9331-0C8A1FA3954F}" presName="level3hierChild" presStyleCnt="0"/>
      <dgm:spPr/>
    </dgm:pt>
    <dgm:pt modelId="{8ECE3855-89CC-493F-AA68-34AFBFB4649A}" type="pres">
      <dgm:prSet presAssocID="{2A9D4844-1EFB-4A8D-AA73-F20E51B7AAE9}" presName="conn2-1" presStyleLbl="parChTrans1D3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1D55C1F8-BA1A-40E1-86E6-C202EE07D9FA}" type="pres">
      <dgm:prSet presAssocID="{2A9D4844-1EFB-4A8D-AA73-F20E51B7AAE9}" presName="connTx" presStyleLbl="parChTrans1D3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7B3CCC80-812E-4136-9366-81473D5964FB}" type="pres">
      <dgm:prSet presAssocID="{6974A0FA-C648-40AD-A753-0CABB3FED406}" presName="root2" presStyleCnt="0"/>
      <dgm:spPr/>
    </dgm:pt>
    <dgm:pt modelId="{82BF565A-44DA-4589-8BA5-29F4973EF60B}" type="pres">
      <dgm:prSet presAssocID="{6974A0FA-C648-40AD-A753-0CABB3FED406}" presName="LevelTwoTextNode" presStyleLbl="node3" presStyleIdx="0" presStyleCnt="1" custScaleY="10517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24DB815-047B-4890-B0F4-3066A6BBF1E5}" type="pres">
      <dgm:prSet presAssocID="{6974A0FA-C648-40AD-A753-0CABB3FED406}" presName="level3hierChild" presStyleCnt="0"/>
      <dgm:spPr/>
    </dgm:pt>
  </dgm:ptLst>
  <dgm:cxnLst>
    <dgm:cxn modelId="{77C24563-2278-46E1-8C1D-959F54FFB0B6}" type="presOf" srcId="{6974A0FA-C648-40AD-A753-0CABB3FED406}" destId="{82BF565A-44DA-4589-8BA5-29F4973EF60B}" srcOrd="0" destOrd="0" presId="urn:microsoft.com/office/officeart/2005/8/layout/hierarchy2"/>
    <dgm:cxn modelId="{6CB8B91A-EAC1-434D-ABBF-0F1371BC8E26}" srcId="{828F0A8B-EFE9-4E9A-9331-0C8A1FA3954F}" destId="{6974A0FA-C648-40AD-A753-0CABB3FED406}" srcOrd="0" destOrd="0" parTransId="{2A9D4844-1EFB-4A8D-AA73-F20E51B7AAE9}" sibTransId="{64A2A65D-5CEE-4888-B8F3-82F57DCC98EA}"/>
    <dgm:cxn modelId="{C16BDABD-CDAE-49BC-9E70-D5130B3C8FE8}" type="presOf" srcId="{AA0B8481-D7C9-42D9-94BF-E9D2D511CDB3}" destId="{E092E5CA-B01C-4A9B-852F-7CFC34DD9500}" srcOrd="1" destOrd="0" presId="urn:microsoft.com/office/officeart/2005/8/layout/hierarchy2"/>
    <dgm:cxn modelId="{B9E694B5-1A0D-4FE1-93D2-253CAA9E03FA}" type="presOf" srcId="{2A9D4844-1EFB-4A8D-AA73-F20E51B7AAE9}" destId="{1D55C1F8-BA1A-40E1-86E6-C202EE07D9FA}" srcOrd="1" destOrd="0" presId="urn:microsoft.com/office/officeart/2005/8/layout/hierarchy2"/>
    <dgm:cxn modelId="{57BC2EB5-D9F1-438E-B66C-EF6A7C1B1065}" type="presOf" srcId="{2A9D4844-1EFB-4A8D-AA73-F20E51B7AAE9}" destId="{8ECE3855-89CC-493F-AA68-34AFBFB4649A}" srcOrd="0" destOrd="0" presId="urn:microsoft.com/office/officeart/2005/8/layout/hierarchy2"/>
    <dgm:cxn modelId="{812929C0-9FAE-483D-B1D4-01646D150AF1}" srcId="{1EB9CE0B-0832-4FE6-A952-03FA0719C924}" destId="{828F0A8B-EFE9-4E9A-9331-0C8A1FA3954F}" srcOrd="0" destOrd="0" parTransId="{AA0B8481-D7C9-42D9-94BF-E9D2D511CDB3}" sibTransId="{2E443D35-114C-458F-BE22-2648B893794A}"/>
    <dgm:cxn modelId="{761428C0-C654-4DC9-B5BD-C5359CFDC129}" type="presOf" srcId="{AA0B8481-D7C9-42D9-94BF-E9D2D511CDB3}" destId="{F771509B-ABFB-4AAB-936A-C94E535BE8B8}" srcOrd="0" destOrd="0" presId="urn:microsoft.com/office/officeart/2005/8/layout/hierarchy2"/>
    <dgm:cxn modelId="{217B53B4-1FF3-4F72-958A-43FDBA305F11}" srcId="{7AEBBACE-ECED-4BC6-A220-EC0658F07F7B}" destId="{1EB9CE0B-0832-4FE6-A952-03FA0719C924}" srcOrd="0" destOrd="0" parTransId="{3CC31353-6199-4CD5-AEC5-101DF1D8ADE9}" sibTransId="{CD408684-B503-4F86-AD3B-20C02498A2E7}"/>
    <dgm:cxn modelId="{693E49CF-3F79-4967-AE14-7C9E36255022}" type="presOf" srcId="{1EB9CE0B-0832-4FE6-A952-03FA0719C924}" destId="{1F3340AE-3E62-4843-BC24-793581CA1B3A}" srcOrd="0" destOrd="0" presId="urn:microsoft.com/office/officeart/2005/8/layout/hierarchy2"/>
    <dgm:cxn modelId="{CDB6E851-3817-4FF4-8D82-6D6B1BF64B53}" type="presOf" srcId="{828F0A8B-EFE9-4E9A-9331-0C8A1FA3954F}" destId="{BD55FAEF-B753-4545-B927-AB97C41F291E}" srcOrd="0" destOrd="0" presId="urn:microsoft.com/office/officeart/2005/8/layout/hierarchy2"/>
    <dgm:cxn modelId="{9383B873-6970-431D-9E90-2EA4D0571EC7}" type="presOf" srcId="{7AEBBACE-ECED-4BC6-A220-EC0658F07F7B}" destId="{6D7D8618-0A38-4B57-A07D-09AEF720F330}" srcOrd="0" destOrd="0" presId="urn:microsoft.com/office/officeart/2005/8/layout/hierarchy2"/>
    <dgm:cxn modelId="{3DA3EC9C-406D-4263-9A60-9DC04B5DF392}" type="presParOf" srcId="{6D7D8618-0A38-4B57-A07D-09AEF720F330}" destId="{AC2D50D0-17F2-4A6F-8B52-AD884394E97E}" srcOrd="0" destOrd="0" presId="urn:microsoft.com/office/officeart/2005/8/layout/hierarchy2"/>
    <dgm:cxn modelId="{52D89EE6-9406-48C2-AFEB-2260CED1C199}" type="presParOf" srcId="{AC2D50D0-17F2-4A6F-8B52-AD884394E97E}" destId="{1F3340AE-3E62-4843-BC24-793581CA1B3A}" srcOrd="0" destOrd="0" presId="urn:microsoft.com/office/officeart/2005/8/layout/hierarchy2"/>
    <dgm:cxn modelId="{8E1979A2-9443-4D6D-B082-888B624BCB3F}" type="presParOf" srcId="{AC2D50D0-17F2-4A6F-8B52-AD884394E97E}" destId="{812BF552-0C06-45CF-A1AE-481AA24CB96C}" srcOrd="1" destOrd="0" presId="urn:microsoft.com/office/officeart/2005/8/layout/hierarchy2"/>
    <dgm:cxn modelId="{E0444886-96FC-48C4-A5D5-A56823F9CDF4}" type="presParOf" srcId="{812BF552-0C06-45CF-A1AE-481AA24CB96C}" destId="{F771509B-ABFB-4AAB-936A-C94E535BE8B8}" srcOrd="0" destOrd="0" presId="urn:microsoft.com/office/officeart/2005/8/layout/hierarchy2"/>
    <dgm:cxn modelId="{FB2B805C-1E97-45E9-91D3-AB75B7EFDEE2}" type="presParOf" srcId="{F771509B-ABFB-4AAB-936A-C94E535BE8B8}" destId="{E092E5CA-B01C-4A9B-852F-7CFC34DD9500}" srcOrd="0" destOrd="0" presId="urn:microsoft.com/office/officeart/2005/8/layout/hierarchy2"/>
    <dgm:cxn modelId="{B0BE4310-369D-402E-ABB3-FF604F8A1540}" type="presParOf" srcId="{812BF552-0C06-45CF-A1AE-481AA24CB96C}" destId="{ED7A2C12-F7AD-4B6F-A3B9-108A24C9FF37}" srcOrd="1" destOrd="0" presId="urn:microsoft.com/office/officeart/2005/8/layout/hierarchy2"/>
    <dgm:cxn modelId="{A9E397B0-598D-4CE1-805C-942B7228B37E}" type="presParOf" srcId="{ED7A2C12-F7AD-4B6F-A3B9-108A24C9FF37}" destId="{BD55FAEF-B753-4545-B927-AB97C41F291E}" srcOrd="0" destOrd="0" presId="urn:microsoft.com/office/officeart/2005/8/layout/hierarchy2"/>
    <dgm:cxn modelId="{4968011C-2D16-4472-852A-E6B13EBD9F08}" type="presParOf" srcId="{ED7A2C12-F7AD-4B6F-A3B9-108A24C9FF37}" destId="{9E372010-6596-4E76-9233-0868F86CD9DF}" srcOrd="1" destOrd="0" presId="urn:microsoft.com/office/officeart/2005/8/layout/hierarchy2"/>
    <dgm:cxn modelId="{4B1C630E-783B-450C-BCFC-DF72A971365A}" type="presParOf" srcId="{9E372010-6596-4E76-9233-0868F86CD9DF}" destId="{8ECE3855-89CC-493F-AA68-34AFBFB4649A}" srcOrd="0" destOrd="0" presId="urn:microsoft.com/office/officeart/2005/8/layout/hierarchy2"/>
    <dgm:cxn modelId="{C1ECBFA3-1724-49AB-9C08-B0A627124DAB}" type="presParOf" srcId="{8ECE3855-89CC-493F-AA68-34AFBFB4649A}" destId="{1D55C1F8-BA1A-40E1-86E6-C202EE07D9FA}" srcOrd="0" destOrd="0" presId="urn:microsoft.com/office/officeart/2005/8/layout/hierarchy2"/>
    <dgm:cxn modelId="{22CB2826-62BF-418E-83CE-8B8307BA5D9F}" type="presParOf" srcId="{9E372010-6596-4E76-9233-0868F86CD9DF}" destId="{7B3CCC80-812E-4136-9366-81473D5964FB}" srcOrd="1" destOrd="0" presId="urn:microsoft.com/office/officeart/2005/8/layout/hierarchy2"/>
    <dgm:cxn modelId="{BEEE0187-1B56-4A91-A71C-25FEA24AE1BA}" type="presParOf" srcId="{7B3CCC80-812E-4136-9366-81473D5964FB}" destId="{82BF565A-44DA-4589-8BA5-29F4973EF60B}" srcOrd="0" destOrd="0" presId="urn:microsoft.com/office/officeart/2005/8/layout/hierarchy2"/>
    <dgm:cxn modelId="{7AE53F34-DC21-4C9A-B40D-5B77ACFEF462}" type="presParOf" srcId="{7B3CCC80-812E-4136-9366-81473D5964FB}" destId="{C24DB815-047B-4890-B0F4-3066A6BBF1E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EBBACE-ECED-4BC6-A220-EC0658F07F7B}" type="doc">
      <dgm:prSet loTypeId="urn:microsoft.com/office/officeart/2005/8/layout/hierarchy2" loCatId="hierarchy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pPr latinLnBrk="1"/>
          <a:endParaRPr lang="ko-KR" altLang="en-US"/>
        </a:p>
      </dgm:t>
    </dgm:pt>
    <dgm:pt modelId="{861CF86F-D0DE-40CE-88E8-FF93CF75CEC7}">
      <dgm:prSet phldrT="[텍스트]" custT="1"/>
      <dgm:spPr/>
      <dgm:t>
        <a:bodyPr/>
        <a:lstStyle/>
        <a:p>
          <a:pPr latinLnBrk="1"/>
          <a:r>
            <a:rPr lang="ko-KR" altLang="en-US" sz="14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로그인 폼</a:t>
          </a:r>
          <a:endParaRPr lang="ko-KR" altLang="en-US" sz="14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74B4C33A-D252-48A0-9962-87D031347AC9}" type="parTrans" cxnId="{15B2373D-C408-4F9D-9835-FFCEECC2B66D}">
      <dgm:prSet custT="1"/>
      <dgm:spPr/>
      <dgm:t>
        <a:bodyPr/>
        <a:lstStyle/>
        <a:p>
          <a:pPr latinLnBrk="1"/>
          <a:endParaRPr lang="ko-KR" altLang="en-US" sz="14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CEEBE404-7A68-4FA9-86DB-59247A8A6CAA}" type="sibTrans" cxnId="{15B2373D-C408-4F9D-9835-FFCEECC2B66D}">
      <dgm:prSet/>
      <dgm:spPr/>
      <dgm:t>
        <a:bodyPr/>
        <a:lstStyle/>
        <a:p>
          <a:pPr latinLnBrk="1"/>
          <a:endParaRPr lang="ko-KR" altLang="en-US" sz="14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9A4F7431-401D-47A6-8838-D1A0200C77B7}">
      <dgm:prSet phldrT="[텍스트]" custT="1"/>
      <dgm:spPr/>
      <dgm:t>
        <a:bodyPr/>
        <a:lstStyle/>
        <a:p>
          <a:pPr latinLnBrk="1"/>
          <a:r>
            <a:rPr lang="ko-KR" altLang="en-US" sz="14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내 서재</a:t>
          </a:r>
          <a:endParaRPr lang="ko-KR" altLang="en-US" sz="14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213F717F-F079-4E27-85C8-56638AFB9FA6}" type="parTrans" cxnId="{CFCF382B-67F1-4C63-86C0-A4DC86981C18}">
      <dgm:prSet custT="1"/>
      <dgm:spPr/>
      <dgm:t>
        <a:bodyPr/>
        <a:lstStyle/>
        <a:p>
          <a:pPr latinLnBrk="1"/>
          <a:endParaRPr lang="ko-KR" altLang="en-US" sz="3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BDBD77EA-C09D-4A82-A8B4-727F7CEF4F4A}" type="sibTrans" cxnId="{CFCF382B-67F1-4C63-86C0-A4DC86981C18}">
      <dgm:prSet/>
      <dgm:spPr/>
      <dgm:t>
        <a:bodyPr/>
        <a:lstStyle/>
        <a:p>
          <a:pPr latinLnBrk="1"/>
          <a:endParaRPr lang="ko-KR" altLang="en-US" sz="14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52B3EB29-7961-4B9E-8EF0-8BCB85926C41}">
      <dgm:prSet phldrT="[텍스트]" custT="1"/>
      <dgm:spPr/>
      <dgm:t>
        <a:bodyPr/>
        <a:lstStyle/>
        <a:p>
          <a:pPr latinLnBrk="1"/>
          <a:r>
            <a:rPr lang="ko-KR" altLang="en-US" sz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대출 기록</a:t>
          </a:r>
          <a:endParaRPr lang="ko-KR" altLang="en-US" sz="12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A9EABF21-C147-4771-9EF4-FCB1273CB92F}" type="parTrans" cxnId="{D1E2A816-73F3-4A3B-93C8-FFA3524EED61}">
      <dgm:prSet custT="1"/>
      <dgm:spPr/>
      <dgm:t>
        <a:bodyPr/>
        <a:lstStyle/>
        <a:p>
          <a:pPr latinLnBrk="1"/>
          <a:endParaRPr lang="ko-KR" altLang="en-US" sz="3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AF7C49D1-12D0-4948-AFAC-0A79A02FF071}" type="sibTrans" cxnId="{D1E2A816-73F3-4A3B-93C8-FFA3524EED61}">
      <dgm:prSet/>
      <dgm:spPr/>
      <dgm:t>
        <a:bodyPr/>
        <a:lstStyle/>
        <a:p>
          <a:pPr latinLnBrk="1"/>
          <a:endParaRPr lang="ko-KR" altLang="en-US" sz="14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80B467B9-80F7-453E-9D81-835D70CD26C9}">
      <dgm:prSet phldrT="[텍스트]" custT="1"/>
      <dgm:spPr/>
      <dgm:t>
        <a:bodyPr/>
        <a:lstStyle/>
        <a:p>
          <a:pPr latinLnBrk="1"/>
          <a:r>
            <a:rPr lang="ko-KR" altLang="en-US" sz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대출 연장</a:t>
          </a:r>
          <a:endParaRPr lang="ko-KR" altLang="en-US" sz="12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A2118D61-923A-4AE3-BD4E-15CDAC188AEC}" type="parTrans" cxnId="{0BEF6AF0-49DC-4FA3-B744-DE56D2019DA7}">
      <dgm:prSet custT="1"/>
      <dgm:spPr/>
      <dgm:t>
        <a:bodyPr/>
        <a:lstStyle/>
        <a:p>
          <a:pPr latinLnBrk="1"/>
          <a:endParaRPr lang="ko-KR" altLang="en-US" sz="3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CA4D49E4-DCE7-4732-9AA0-747FFCF77318}" type="sibTrans" cxnId="{0BEF6AF0-49DC-4FA3-B744-DE56D2019DA7}">
      <dgm:prSet/>
      <dgm:spPr/>
      <dgm:t>
        <a:bodyPr/>
        <a:lstStyle/>
        <a:p>
          <a:pPr latinLnBrk="1"/>
          <a:endParaRPr lang="ko-KR" altLang="en-US" sz="14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153252D1-6771-4419-BBAF-5FEB69DA9437}">
      <dgm:prSet phldrT="[텍스트]" custT="1"/>
      <dgm:spPr/>
      <dgm:t>
        <a:bodyPr/>
        <a:lstStyle/>
        <a:p>
          <a:pPr latinLnBrk="1"/>
          <a:r>
            <a:rPr lang="ko-KR" altLang="en-US" sz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관심 서적</a:t>
          </a:r>
          <a:endParaRPr lang="ko-KR" altLang="en-US" sz="12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6F6DE7F4-3428-4580-B86E-C4E2092C9A46}" type="parTrans" cxnId="{5A1EBFD5-4A61-4D44-A0B7-BE28D8DE024A}">
      <dgm:prSet custT="1"/>
      <dgm:spPr/>
      <dgm:t>
        <a:bodyPr/>
        <a:lstStyle/>
        <a:p>
          <a:pPr latinLnBrk="1"/>
          <a:endParaRPr lang="ko-KR" altLang="en-US" sz="3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87DDE834-A444-405B-8FF6-81D76B9A5C41}" type="sibTrans" cxnId="{5A1EBFD5-4A61-4D44-A0B7-BE28D8DE024A}">
      <dgm:prSet/>
      <dgm:spPr/>
      <dgm:t>
        <a:bodyPr/>
        <a:lstStyle/>
        <a:p>
          <a:pPr latinLnBrk="1"/>
          <a:endParaRPr lang="ko-KR" altLang="en-US" sz="14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B077458F-06DC-45C9-A89B-C370E724FF28}">
      <dgm:prSet phldrT="[텍스트]" custT="1"/>
      <dgm:spPr/>
      <dgm:t>
        <a:bodyPr/>
        <a:lstStyle/>
        <a:p>
          <a:pPr latinLnBrk="1"/>
          <a:r>
            <a:rPr lang="ko-KR" altLang="en-US" sz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대출</a:t>
          </a:r>
          <a:r>
            <a:rPr lang="en-US" altLang="ko-KR" sz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/</a:t>
          </a:r>
          <a:r>
            <a:rPr lang="ko-KR" altLang="en-US" sz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예약</a:t>
          </a:r>
          <a:endParaRPr lang="ko-KR" altLang="en-US" sz="12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CB627A35-C222-4778-BA98-6D4BCE783F58}" type="parTrans" cxnId="{8E4C8F56-4615-47D5-A1FD-DFB87A669888}">
      <dgm:prSet custT="1"/>
      <dgm:spPr/>
      <dgm:t>
        <a:bodyPr/>
        <a:lstStyle/>
        <a:p>
          <a:pPr latinLnBrk="1"/>
          <a:endParaRPr lang="ko-KR" altLang="en-US" sz="3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4C1DCDD9-1A24-4511-8BE5-F54A73A0FD24}" type="sibTrans" cxnId="{8E4C8F56-4615-47D5-A1FD-DFB87A669888}">
      <dgm:prSet/>
      <dgm:spPr/>
      <dgm:t>
        <a:bodyPr/>
        <a:lstStyle/>
        <a:p>
          <a:pPr latinLnBrk="1"/>
          <a:endParaRPr lang="ko-KR" altLang="en-US" sz="14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30C98690-56C5-4551-B04B-5D856201EEA0}">
      <dgm:prSet phldrT="[텍스트]" custT="1"/>
      <dgm:spPr/>
      <dgm:t>
        <a:bodyPr/>
        <a:lstStyle/>
        <a:p>
          <a:pPr latinLnBrk="1"/>
          <a:r>
            <a:rPr lang="ko-KR" altLang="en-US" sz="11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로그인</a:t>
          </a:r>
          <a:endParaRPr lang="ko-KR" altLang="en-US" sz="11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E8598F95-55CD-440D-AE37-9966B3D5003F}" type="parTrans" cxnId="{74A44E28-525B-4BD5-AEE8-259C1C0BFA81}">
      <dgm:prSet custT="1"/>
      <dgm:spPr/>
      <dgm:t>
        <a:bodyPr/>
        <a:lstStyle/>
        <a:p>
          <a:pPr latinLnBrk="1"/>
          <a:endParaRPr lang="ko-KR" altLang="en-US" sz="400"/>
        </a:p>
      </dgm:t>
    </dgm:pt>
    <dgm:pt modelId="{5D48BD11-2566-4DE7-9492-2D05AC500C32}" type="sibTrans" cxnId="{74A44E28-525B-4BD5-AEE8-259C1C0BFA81}">
      <dgm:prSet/>
      <dgm:spPr/>
      <dgm:t>
        <a:bodyPr/>
        <a:lstStyle/>
        <a:p>
          <a:pPr latinLnBrk="1"/>
          <a:endParaRPr lang="ko-KR" altLang="en-US" sz="1600"/>
        </a:p>
      </dgm:t>
    </dgm:pt>
    <dgm:pt modelId="{6D7D8618-0A38-4B57-A07D-09AEF720F330}" type="pres">
      <dgm:prSet presAssocID="{7AEBBACE-ECED-4BC6-A220-EC0658F07F7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A29DEEC-52E2-4F87-AD78-10686D5BD2B0}" type="pres">
      <dgm:prSet presAssocID="{861CF86F-D0DE-40CE-88E8-FF93CF75CEC7}" presName="root1" presStyleCnt="0"/>
      <dgm:spPr/>
    </dgm:pt>
    <dgm:pt modelId="{6D60FF4D-0509-4364-A921-476E27CB29B5}" type="pres">
      <dgm:prSet presAssocID="{861CF86F-D0DE-40CE-88E8-FF93CF75CEC7}" presName="LevelOneTextNode" presStyleLbl="node0" presStyleIdx="0" presStyleCnt="1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24B93827-38DC-4B6B-990E-A291DED3A355}" type="pres">
      <dgm:prSet presAssocID="{861CF86F-D0DE-40CE-88E8-FF93CF75CEC7}" presName="level2hierChild" presStyleCnt="0"/>
      <dgm:spPr/>
    </dgm:pt>
    <dgm:pt modelId="{02ADCB19-DA11-4307-8ABC-D3B5125DF284}" type="pres">
      <dgm:prSet presAssocID="{E8598F95-55CD-440D-AE37-9966B3D5003F}" presName="conn2-1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F6869E27-933F-479D-B234-51FA5193F15D}" type="pres">
      <dgm:prSet presAssocID="{E8598F95-55CD-440D-AE37-9966B3D5003F}" presName="connTx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3F5053A0-46D5-47DC-8F1D-2F272030DDF0}" type="pres">
      <dgm:prSet presAssocID="{30C98690-56C5-4551-B04B-5D856201EEA0}" presName="root2" presStyleCnt="0"/>
      <dgm:spPr/>
    </dgm:pt>
    <dgm:pt modelId="{B1A1DDAC-E6CD-4F38-BF59-830D8548367D}" type="pres">
      <dgm:prSet presAssocID="{30C98690-56C5-4551-B04B-5D856201EEA0}" presName="LevelTwoTextNode" presStyleLbl="node2" presStyleIdx="0" presStyleCnt="1" custScaleY="139213">
        <dgm:presLayoutVars>
          <dgm:chPref val="3"/>
        </dgm:presLayoutVars>
      </dgm:prSet>
      <dgm:spPr>
        <a:prstGeom prst="diamond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04B57776-4902-488B-90A9-8A42DB70E229}" type="pres">
      <dgm:prSet presAssocID="{30C98690-56C5-4551-B04B-5D856201EEA0}" presName="level3hierChild" presStyleCnt="0"/>
      <dgm:spPr/>
    </dgm:pt>
    <dgm:pt modelId="{A84B68B4-1D58-4C28-A145-11D43E892767}" type="pres">
      <dgm:prSet presAssocID="{213F717F-F079-4E27-85C8-56638AFB9FA6}" presName="conn2-1" presStyleLbl="parChTrans1D3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E1E7AD2B-957A-457C-8222-C8ADF088B5FB}" type="pres">
      <dgm:prSet presAssocID="{213F717F-F079-4E27-85C8-56638AFB9FA6}" presName="connTx" presStyleLbl="parChTrans1D3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ED678A75-23EB-4068-BD96-B912CAE424A9}" type="pres">
      <dgm:prSet presAssocID="{9A4F7431-401D-47A6-8838-D1A0200C77B7}" presName="root2" presStyleCnt="0"/>
      <dgm:spPr/>
    </dgm:pt>
    <dgm:pt modelId="{BBB16C66-F7F2-4544-B651-4E1FC3D9792F}" type="pres">
      <dgm:prSet presAssocID="{9A4F7431-401D-47A6-8838-D1A0200C77B7}" presName="LevelTwoTextNode" presStyleLbl="node3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38DB6A2-CE33-4DE0-B42E-3703C48C3610}" type="pres">
      <dgm:prSet presAssocID="{9A4F7431-401D-47A6-8838-D1A0200C77B7}" presName="level3hierChild" presStyleCnt="0"/>
      <dgm:spPr/>
    </dgm:pt>
    <dgm:pt modelId="{F4305B9C-39AB-4B78-8E0B-AE7B8C964A4A}" type="pres">
      <dgm:prSet presAssocID="{A9EABF21-C147-4771-9EF4-FCB1273CB92F}" presName="conn2-1" presStyleLbl="parChTrans1D4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F0A0211B-4266-4928-86E9-94883D455A6D}" type="pres">
      <dgm:prSet presAssocID="{A9EABF21-C147-4771-9EF4-FCB1273CB92F}" presName="connTx" presStyleLbl="parChTrans1D4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7099E66F-531B-4D1E-9583-016216CFD778}" type="pres">
      <dgm:prSet presAssocID="{52B3EB29-7961-4B9E-8EF0-8BCB85926C41}" presName="root2" presStyleCnt="0"/>
      <dgm:spPr/>
    </dgm:pt>
    <dgm:pt modelId="{0B836310-31B8-4FF0-A8DA-31B948D6D2CE}" type="pres">
      <dgm:prSet presAssocID="{52B3EB29-7961-4B9E-8EF0-8BCB85926C41}" presName="LevelTwoTextNode" presStyleLbl="node4" presStyleIdx="0" presStyleCnt="4" custScaleY="10517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B0A163-7071-4650-8967-4A33C903793D}" type="pres">
      <dgm:prSet presAssocID="{52B3EB29-7961-4B9E-8EF0-8BCB85926C41}" presName="level3hierChild" presStyleCnt="0"/>
      <dgm:spPr/>
    </dgm:pt>
    <dgm:pt modelId="{86588A1F-46E0-4B5B-8C41-5E4DE4CB88D0}" type="pres">
      <dgm:prSet presAssocID="{A2118D61-923A-4AE3-BD4E-15CDAC188AEC}" presName="conn2-1" presStyleLbl="parChTrans1D4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5E6FDCE0-0EA0-4198-AB26-C5E1241B899D}" type="pres">
      <dgm:prSet presAssocID="{A2118D61-923A-4AE3-BD4E-15CDAC188AEC}" presName="connTx" presStyleLbl="parChTrans1D4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0DD0A729-8D27-4DB8-ABB1-B0AF36F0966D}" type="pres">
      <dgm:prSet presAssocID="{80B467B9-80F7-453E-9D81-835D70CD26C9}" presName="root2" presStyleCnt="0"/>
      <dgm:spPr/>
    </dgm:pt>
    <dgm:pt modelId="{EF9A1E82-BCB2-488E-A12E-8A6E18FACEE0}" type="pres">
      <dgm:prSet presAssocID="{80B467B9-80F7-453E-9D81-835D70CD26C9}" presName="LevelTwoTextNode" presStyleLbl="node4" presStyleIdx="1" presStyleCnt="4" custScaleY="10517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2C35A66-260F-4DFC-B1CA-6A69CA3DE586}" type="pres">
      <dgm:prSet presAssocID="{80B467B9-80F7-453E-9D81-835D70CD26C9}" presName="level3hierChild" presStyleCnt="0"/>
      <dgm:spPr/>
    </dgm:pt>
    <dgm:pt modelId="{1447926A-DEB8-488E-8991-4D3CC74B0A19}" type="pres">
      <dgm:prSet presAssocID="{6F6DE7F4-3428-4580-B86E-C4E2092C9A46}" presName="conn2-1" presStyleLbl="parChTrans1D4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9E440300-945B-4C35-9B1F-EA9CB07785CE}" type="pres">
      <dgm:prSet presAssocID="{6F6DE7F4-3428-4580-B86E-C4E2092C9A46}" presName="connTx" presStyleLbl="parChTrans1D4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512B964C-4EC2-4AB4-AF7C-923E64795E9C}" type="pres">
      <dgm:prSet presAssocID="{153252D1-6771-4419-BBAF-5FEB69DA9437}" presName="root2" presStyleCnt="0"/>
      <dgm:spPr/>
    </dgm:pt>
    <dgm:pt modelId="{3B98A56D-BBDF-45D4-9C02-29A16B896849}" type="pres">
      <dgm:prSet presAssocID="{153252D1-6771-4419-BBAF-5FEB69DA9437}" presName="LevelTwoTextNode" presStyleLbl="node4" presStyleIdx="2" presStyleCnt="4" custScaleY="10517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E4E16CB-873D-45DB-BA0A-1F5B7A882250}" type="pres">
      <dgm:prSet presAssocID="{153252D1-6771-4419-BBAF-5FEB69DA9437}" presName="level3hierChild" presStyleCnt="0"/>
      <dgm:spPr/>
    </dgm:pt>
    <dgm:pt modelId="{F7CB32E4-1E30-4551-B1BA-018E7D65AA68}" type="pres">
      <dgm:prSet presAssocID="{CB627A35-C222-4778-BA98-6D4BCE783F58}" presName="conn2-1" presStyleLbl="parChTrans1D4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AE528AC6-A25E-450A-A498-EF50920B7DF1}" type="pres">
      <dgm:prSet presAssocID="{CB627A35-C222-4778-BA98-6D4BCE783F58}" presName="connTx" presStyleLbl="parChTrans1D4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D832EE30-E325-4EAD-94F6-56714DCB7F81}" type="pres">
      <dgm:prSet presAssocID="{B077458F-06DC-45C9-A89B-C370E724FF28}" presName="root2" presStyleCnt="0"/>
      <dgm:spPr/>
    </dgm:pt>
    <dgm:pt modelId="{63A9C4D2-DC61-40B0-AE40-667ACE8A71CE}" type="pres">
      <dgm:prSet presAssocID="{B077458F-06DC-45C9-A89B-C370E724FF28}" presName="LevelTwoTextNode" presStyleLbl="node4" presStyleIdx="3" presStyleCnt="4" custScaleY="10517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531D2A7-BC2E-40A6-B135-4B5E7D0E4B65}" type="pres">
      <dgm:prSet presAssocID="{B077458F-06DC-45C9-A89B-C370E724FF28}" presName="level3hierChild" presStyleCnt="0"/>
      <dgm:spPr/>
    </dgm:pt>
  </dgm:ptLst>
  <dgm:cxnLst>
    <dgm:cxn modelId="{8E4C8F56-4615-47D5-A1FD-DFB87A669888}" srcId="{153252D1-6771-4419-BBAF-5FEB69DA9437}" destId="{B077458F-06DC-45C9-A89B-C370E724FF28}" srcOrd="0" destOrd="0" parTransId="{CB627A35-C222-4778-BA98-6D4BCE783F58}" sibTransId="{4C1DCDD9-1A24-4511-8BE5-F54A73A0FD24}"/>
    <dgm:cxn modelId="{4356A10B-BD74-417C-B2DD-CB879ED534DE}" type="presOf" srcId="{A9EABF21-C147-4771-9EF4-FCB1273CB92F}" destId="{F4305B9C-39AB-4B78-8E0B-AE7B8C964A4A}" srcOrd="0" destOrd="0" presId="urn:microsoft.com/office/officeart/2005/8/layout/hierarchy2"/>
    <dgm:cxn modelId="{D74E82AB-961F-48AB-839A-4E87C000DD37}" type="presOf" srcId="{E8598F95-55CD-440D-AE37-9966B3D5003F}" destId="{F6869E27-933F-479D-B234-51FA5193F15D}" srcOrd="1" destOrd="0" presId="urn:microsoft.com/office/officeart/2005/8/layout/hierarchy2"/>
    <dgm:cxn modelId="{FB4E32B0-F75D-497D-BBEB-C19434478DF4}" type="presOf" srcId="{6F6DE7F4-3428-4580-B86E-C4E2092C9A46}" destId="{9E440300-945B-4C35-9B1F-EA9CB07785CE}" srcOrd="1" destOrd="0" presId="urn:microsoft.com/office/officeart/2005/8/layout/hierarchy2"/>
    <dgm:cxn modelId="{715994F8-0E9B-4939-9AD4-E6D6DEA6FC67}" type="presOf" srcId="{B077458F-06DC-45C9-A89B-C370E724FF28}" destId="{63A9C4D2-DC61-40B0-AE40-667ACE8A71CE}" srcOrd="0" destOrd="0" presId="urn:microsoft.com/office/officeart/2005/8/layout/hierarchy2"/>
    <dgm:cxn modelId="{8CE5E0F9-D640-4A60-A705-F84F06C77252}" type="presOf" srcId="{E8598F95-55CD-440D-AE37-9966B3D5003F}" destId="{02ADCB19-DA11-4307-8ABC-D3B5125DF284}" srcOrd="0" destOrd="0" presId="urn:microsoft.com/office/officeart/2005/8/layout/hierarchy2"/>
    <dgm:cxn modelId="{BAB593BB-C88C-43EC-B850-C9652220CA0C}" type="presOf" srcId="{6F6DE7F4-3428-4580-B86E-C4E2092C9A46}" destId="{1447926A-DEB8-488E-8991-4D3CC74B0A19}" srcOrd="0" destOrd="0" presId="urn:microsoft.com/office/officeart/2005/8/layout/hierarchy2"/>
    <dgm:cxn modelId="{D48B77E1-2333-482E-9CC2-9EB3A4584470}" type="presOf" srcId="{A2118D61-923A-4AE3-BD4E-15CDAC188AEC}" destId="{5E6FDCE0-0EA0-4198-AB26-C5E1241B899D}" srcOrd="1" destOrd="0" presId="urn:microsoft.com/office/officeart/2005/8/layout/hierarchy2"/>
    <dgm:cxn modelId="{1D016B37-29A5-4D66-8992-3C32A4DA2001}" type="presOf" srcId="{213F717F-F079-4E27-85C8-56638AFB9FA6}" destId="{A84B68B4-1D58-4C28-A145-11D43E892767}" srcOrd="0" destOrd="0" presId="urn:microsoft.com/office/officeart/2005/8/layout/hierarchy2"/>
    <dgm:cxn modelId="{C5A51389-FC4B-45B1-81F7-C6991ADC0FF3}" type="presOf" srcId="{861CF86F-D0DE-40CE-88E8-FF93CF75CEC7}" destId="{6D60FF4D-0509-4364-A921-476E27CB29B5}" srcOrd="0" destOrd="0" presId="urn:microsoft.com/office/officeart/2005/8/layout/hierarchy2"/>
    <dgm:cxn modelId="{D1E2A816-73F3-4A3B-93C8-FFA3524EED61}" srcId="{9A4F7431-401D-47A6-8838-D1A0200C77B7}" destId="{52B3EB29-7961-4B9E-8EF0-8BCB85926C41}" srcOrd="0" destOrd="0" parTransId="{A9EABF21-C147-4771-9EF4-FCB1273CB92F}" sibTransId="{AF7C49D1-12D0-4948-AFAC-0A79A02FF071}"/>
    <dgm:cxn modelId="{CFCF382B-67F1-4C63-86C0-A4DC86981C18}" srcId="{30C98690-56C5-4551-B04B-5D856201EEA0}" destId="{9A4F7431-401D-47A6-8838-D1A0200C77B7}" srcOrd="0" destOrd="0" parTransId="{213F717F-F079-4E27-85C8-56638AFB9FA6}" sibTransId="{BDBD77EA-C09D-4A82-A8B4-727F7CEF4F4A}"/>
    <dgm:cxn modelId="{548D3E9F-870F-4788-9556-82C467F9E058}" type="presOf" srcId="{30C98690-56C5-4551-B04B-5D856201EEA0}" destId="{B1A1DDAC-E6CD-4F38-BF59-830D8548367D}" srcOrd="0" destOrd="0" presId="urn:microsoft.com/office/officeart/2005/8/layout/hierarchy2"/>
    <dgm:cxn modelId="{553B5B5F-4002-4258-B595-8515158CDFCE}" type="presOf" srcId="{80B467B9-80F7-453E-9D81-835D70CD26C9}" destId="{EF9A1E82-BCB2-488E-A12E-8A6E18FACEE0}" srcOrd="0" destOrd="0" presId="urn:microsoft.com/office/officeart/2005/8/layout/hierarchy2"/>
    <dgm:cxn modelId="{C00FC7AB-33A4-40DA-BA44-E608CA3B47F6}" type="presOf" srcId="{CB627A35-C222-4778-BA98-6D4BCE783F58}" destId="{F7CB32E4-1E30-4551-B1BA-018E7D65AA68}" srcOrd="0" destOrd="0" presId="urn:microsoft.com/office/officeart/2005/8/layout/hierarchy2"/>
    <dgm:cxn modelId="{5A1EBFD5-4A61-4D44-A0B7-BE28D8DE024A}" srcId="{9A4F7431-401D-47A6-8838-D1A0200C77B7}" destId="{153252D1-6771-4419-BBAF-5FEB69DA9437}" srcOrd="1" destOrd="0" parTransId="{6F6DE7F4-3428-4580-B86E-C4E2092C9A46}" sibTransId="{87DDE834-A444-405B-8FF6-81D76B9A5C41}"/>
    <dgm:cxn modelId="{75B9CB98-674B-4EED-BA73-300A34402ED8}" type="presOf" srcId="{52B3EB29-7961-4B9E-8EF0-8BCB85926C41}" destId="{0B836310-31B8-4FF0-A8DA-31B948D6D2CE}" srcOrd="0" destOrd="0" presId="urn:microsoft.com/office/officeart/2005/8/layout/hierarchy2"/>
    <dgm:cxn modelId="{74A44E28-525B-4BD5-AEE8-259C1C0BFA81}" srcId="{861CF86F-D0DE-40CE-88E8-FF93CF75CEC7}" destId="{30C98690-56C5-4551-B04B-5D856201EEA0}" srcOrd="0" destOrd="0" parTransId="{E8598F95-55CD-440D-AE37-9966B3D5003F}" sibTransId="{5D48BD11-2566-4DE7-9492-2D05AC500C32}"/>
    <dgm:cxn modelId="{A11D2B7F-2532-4B12-9887-0596E4E26178}" type="presOf" srcId="{CB627A35-C222-4778-BA98-6D4BCE783F58}" destId="{AE528AC6-A25E-450A-A498-EF50920B7DF1}" srcOrd="1" destOrd="0" presId="urn:microsoft.com/office/officeart/2005/8/layout/hierarchy2"/>
    <dgm:cxn modelId="{0BEF6AF0-49DC-4FA3-B744-DE56D2019DA7}" srcId="{52B3EB29-7961-4B9E-8EF0-8BCB85926C41}" destId="{80B467B9-80F7-453E-9D81-835D70CD26C9}" srcOrd="0" destOrd="0" parTransId="{A2118D61-923A-4AE3-BD4E-15CDAC188AEC}" sibTransId="{CA4D49E4-DCE7-4732-9AA0-747FFCF77318}"/>
    <dgm:cxn modelId="{9383B873-6970-431D-9E90-2EA4D0571EC7}" type="presOf" srcId="{7AEBBACE-ECED-4BC6-A220-EC0658F07F7B}" destId="{6D7D8618-0A38-4B57-A07D-09AEF720F330}" srcOrd="0" destOrd="0" presId="urn:microsoft.com/office/officeart/2005/8/layout/hierarchy2"/>
    <dgm:cxn modelId="{056DD240-535E-4F3F-B36A-2685A72A409A}" type="presOf" srcId="{A9EABF21-C147-4771-9EF4-FCB1273CB92F}" destId="{F0A0211B-4266-4928-86E9-94883D455A6D}" srcOrd="1" destOrd="0" presId="urn:microsoft.com/office/officeart/2005/8/layout/hierarchy2"/>
    <dgm:cxn modelId="{98813316-62AF-4305-94B0-3E7394731A25}" type="presOf" srcId="{9A4F7431-401D-47A6-8838-D1A0200C77B7}" destId="{BBB16C66-F7F2-4544-B651-4E1FC3D9792F}" srcOrd="0" destOrd="0" presId="urn:microsoft.com/office/officeart/2005/8/layout/hierarchy2"/>
    <dgm:cxn modelId="{15B2373D-C408-4F9D-9835-FFCEECC2B66D}" srcId="{7AEBBACE-ECED-4BC6-A220-EC0658F07F7B}" destId="{861CF86F-D0DE-40CE-88E8-FF93CF75CEC7}" srcOrd="0" destOrd="0" parTransId="{74B4C33A-D252-48A0-9962-87D031347AC9}" sibTransId="{CEEBE404-7A68-4FA9-86DB-59247A8A6CAA}"/>
    <dgm:cxn modelId="{758CFC38-6F4E-4AAC-8D09-3DEA0DEDBE48}" type="presOf" srcId="{153252D1-6771-4419-BBAF-5FEB69DA9437}" destId="{3B98A56D-BBDF-45D4-9C02-29A16B896849}" srcOrd="0" destOrd="0" presId="urn:microsoft.com/office/officeart/2005/8/layout/hierarchy2"/>
    <dgm:cxn modelId="{751BFCFD-7758-4599-BDAA-EDA83329ABC5}" type="presOf" srcId="{213F717F-F079-4E27-85C8-56638AFB9FA6}" destId="{E1E7AD2B-957A-457C-8222-C8ADF088B5FB}" srcOrd="1" destOrd="0" presId="urn:microsoft.com/office/officeart/2005/8/layout/hierarchy2"/>
    <dgm:cxn modelId="{7D509CD4-C2B5-4E6D-B884-FA246BF865DA}" type="presOf" srcId="{A2118D61-923A-4AE3-BD4E-15CDAC188AEC}" destId="{86588A1F-46E0-4B5B-8C41-5E4DE4CB88D0}" srcOrd="0" destOrd="0" presId="urn:microsoft.com/office/officeart/2005/8/layout/hierarchy2"/>
    <dgm:cxn modelId="{14210361-BA3F-4524-A1DE-F24D7FB4ED25}" type="presParOf" srcId="{6D7D8618-0A38-4B57-A07D-09AEF720F330}" destId="{DA29DEEC-52E2-4F87-AD78-10686D5BD2B0}" srcOrd="0" destOrd="0" presId="urn:microsoft.com/office/officeart/2005/8/layout/hierarchy2"/>
    <dgm:cxn modelId="{D2522628-297A-448E-9EDB-8859E1C2762D}" type="presParOf" srcId="{DA29DEEC-52E2-4F87-AD78-10686D5BD2B0}" destId="{6D60FF4D-0509-4364-A921-476E27CB29B5}" srcOrd="0" destOrd="0" presId="urn:microsoft.com/office/officeart/2005/8/layout/hierarchy2"/>
    <dgm:cxn modelId="{958645AB-B7A1-44C6-9757-3105E34B7C78}" type="presParOf" srcId="{DA29DEEC-52E2-4F87-AD78-10686D5BD2B0}" destId="{24B93827-38DC-4B6B-990E-A291DED3A355}" srcOrd="1" destOrd="0" presId="urn:microsoft.com/office/officeart/2005/8/layout/hierarchy2"/>
    <dgm:cxn modelId="{01309E79-11F0-4117-9076-717E48FBC3A7}" type="presParOf" srcId="{24B93827-38DC-4B6B-990E-A291DED3A355}" destId="{02ADCB19-DA11-4307-8ABC-D3B5125DF284}" srcOrd="0" destOrd="0" presId="urn:microsoft.com/office/officeart/2005/8/layout/hierarchy2"/>
    <dgm:cxn modelId="{FC8CA2CC-CEE2-498E-9F3A-06B11D8E982B}" type="presParOf" srcId="{02ADCB19-DA11-4307-8ABC-D3B5125DF284}" destId="{F6869E27-933F-479D-B234-51FA5193F15D}" srcOrd="0" destOrd="0" presId="urn:microsoft.com/office/officeart/2005/8/layout/hierarchy2"/>
    <dgm:cxn modelId="{BC1627DF-C904-424C-B38F-6B2882083CEA}" type="presParOf" srcId="{24B93827-38DC-4B6B-990E-A291DED3A355}" destId="{3F5053A0-46D5-47DC-8F1D-2F272030DDF0}" srcOrd="1" destOrd="0" presId="urn:microsoft.com/office/officeart/2005/8/layout/hierarchy2"/>
    <dgm:cxn modelId="{004520C8-5F0B-4736-A522-F53BF2EAFF5A}" type="presParOf" srcId="{3F5053A0-46D5-47DC-8F1D-2F272030DDF0}" destId="{B1A1DDAC-E6CD-4F38-BF59-830D8548367D}" srcOrd="0" destOrd="0" presId="urn:microsoft.com/office/officeart/2005/8/layout/hierarchy2"/>
    <dgm:cxn modelId="{E493C1A3-7BA6-4C02-9175-558E1DBCDB45}" type="presParOf" srcId="{3F5053A0-46D5-47DC-8F1D-2F272030DDF0}" destId="{04B57776-4902-488B-90A9-8A42DB70E229}" srcOrd="1" destOrd="0" presId="urn:microsoft.com/office/officeart/2005/8/layout/hierarchy2"/>
    <dgm:cxn modelId="{1C5BC150-2412-46EB-B146-3F8B0E945EA8}" type="presParOf" srcId="{04B57776-4902-488B-90A9-8A42DB70E229}" destId="{A84B68B4-1D58-4C28-A145-11D43E892767}" srcOrd="0" destOrd="0" presId="urn:microsoft.com/office/officeart/2005/8/layout/hierarchy2"/>
    <dgm:cxn modelId="{2EBE67BE-2A2D-4CDB-973F-D729F19C2BDC}" type="presParOf" srcId="{A84B68B4-1D58-4C28-A145-11D43E892767}" destId="{E1E7AD2B-957A-457C-8222-C8ADF088B5FB}" srcOrd="0" destOrd="0" presId="urn:microsoft.com/office/officeart/2005/8/layout/hierarchy2"/>
    <dgm:cxn modelId="{02462B72-023E-434D-BAE2-BBCA5DFBC971}" type="presParOf" srcId="{04B57776-4902-488B-90A9-8A42DB70E229}" destId="{ED678A75-23EB-4068-BD96-B912CAE424A9}" srcOrd="1" destOrd="0" presId="urn:microsoft.com/office/officeart/2005/8/layout/hierarchy2"/>
    <dgm:cxn modelId="{61FD68FA-B0FA-4406-B59F-DD0288B6C2DC}" type="presParOf" srcId="{ED678A75-23EB-4068-BD96-B912CAE424A9}" destId="{BBB16C66-F7F2-4544-B651-4E1FC3D9792F}" srcOrd="0" destOrd="0" presId="urn:microsoft.com/office/officeart/2005/8/layout/hierarchy2"/>
    <dgm:cxn modelId="{C5C9B578-A262-44A9-A8EA-425D57A7B94A}" type="presParOf" srcId="{ED678A75-23EB-4068-BD96-B912CAE424A9}" destId="{438DB6A2-CE33-4DE0-B42E-3703C48C3610}" srcOrd="1" destOrd="0" presId="urn:microsoft.com/office/officeart/2005/8/layout/hierarchy2"/>
    <dgm:cxn modelId="{532457C4-044A-4741-91F2-65C542939566}" type="presParOf" srcId="{438DB6A2-CE33-4DE0-B42E-3703C48C3610}" destId="{F4305B9C-39AB-4B78-8E0B-AE7B8C964A4A}" srcOrd="0" destOrd="0" presId="urn:microsoft.com/office/officeart/2005/8/layout/hierarchy2"/>
    <dgm:cxn modelId="{DB3916D1-84D7-4585-87B3-3D3D9E76B40B}" type="presParOf" srcId="{F4305B9C-39AB-4B78-8E0B-AE7B8C964A4A}" destId="{F0A0211B-4266-4928-86E9-94883D455A6D}" srcOrd="0" destOrd="0" presId="urn:microsoft.com/office/officeart/2005/8/layout/hierarchy2"/>
    <dgm:cxn modelId="{2138BAC5-E13E-45EA-A80B-1D55C6A5B698}" type="presParOf" srcId="{438DB6A2-CE33-4DE0-B42E-3703C48C3610}" destId="{7099E66F-531B-4D1E-9583-016216CFD778}" srcOrd="1" destOrd="0" presId="urn:microsoft.com/office/officeart/2005/8/layout/hierarchy2"/>
    <dgm:cxn modelId="{BC2085C5-681A-4A5C-B0F9-1B1AE9AB53CD}" type="presParOf" srcId="{7099E66F-531B-4D1E-9583-016216CFD778}" destId="{0B836310-31B8-4FF0-A8DA-31B948D6D2CE}" srcOrd="0" destOrd="0" presId="urn:microsoft.com/office/officeart/2005/8/layout/hierarchy2"/>
    <dgm:cxn modelId="{D70692C9-966C-4E58-82ED-C7C43280FEFB}" type="presParOf" srcId="{7099E66F-531B-4D1E-9583-016216CFD778}" destId="{28B0A163-7071-4650-8967-4A33C903793D}" srcOrd="1" destOrd="0" presId="urn:microsoft.com/office/officeart/2005/8/layout/hierarchy2"/>
    <dgm:cxn modelId="{1729971A-DF72-4AD8-8C88-0015DF072B87}" type="presParOf" srcId="{28B0A163-7071-4650-8967-4A33C903793D}" destId="{86588A1F-46E0-4B5B-8C41-5E4DE4CB88D0}" srcOrd="0" destOrd="0" presId="urn:microsoft.com/office/officeart/2005/8/layout/hierarchy2"/>
    <dgm:cxn modelId="{00CA9E35-EB6B-4249-B3E0-D79911DB984D}" type="presParOf" srcId="{86588A1F-46E0-4B5B-8C41-5E4DE4CB88D0}" destId="{5E6FDCE0-0EA0-4198-AB26-C5E1241B899D}" srcOrd="0" destOrd="0" presId="urn:microsoft.com/office/officeart/2005/8/layout/hierarchy2"/>
    <dgm:cxn modelId="{0A12B02A-5F71-48F0-9D66-347892ABD861}" type="presParOf" srcId="{28B0A163-7071-4650-8967-4A33C903793D}" destId="{0DD0A729-8D27-4DB8-ABB1-B0AF36F0966D}" srcOrd="1" destOrd="0" presId="urn:microsoft.com/office/officeart/2005/8/layout/hierarchy2"/>
    <dgm:cxn modelId="{28035EE5-2B37-4F77-9C97-5B76460D13D9}" type="presParOf" srcId="{0DD0A729-8D27-4DB8-ABB1-B0AF36F0966D}" destId="{EF9A1E82-BCB2-488E-A12E-8A6E18FACEE0}" srcOrd="0" destOrd="0" presId="urn:microsoft.com/office/officeart/2005/8/layout/hierarchy2"/>
    <dgm:cxn modelId="{AD16E7AC-F0E0-4797-A80E-729F6F8696E7}" type="presParOf" srcId="{0DD0A729-8D27-4DB8-ABB1-B0AF36F0966D}" destId="{72C35A66-260F-4DFC-B1CA-6A69CA3DE586}" srcOrd="1" destOrd="0" presId="urn:microsoft.com/office/officeart/2005/8/layout/hierarchy2"/>
    <dgm:cxn modelId="{61162727-0AE8-44F9-BC3E-699C2CE9EBD2}" type="presParOf" srcId="{438DB6A2-CE33-4DE0-B42E-3703C48C3610}" destId="{1447926A-DEB8-488E-8991-4D3CC74B0A19}" srcOrd="2" destOrd="0" presId="urn:microsoft.com/office/officeart/2005/8/layout/hierarchy2"/>
    <dgm:cxn modelId="{0DCAF2FB-A8A2-4A5C-B82E-5D2BA01D8972}" type="presParOf" srcId="{1447926A-DEB8-488E-8991-4D3CC74B0A19}" destId="{9E440300-945B-4C35-9B1F-EA9CB07785CE}" srcOrd="0" destOrd="0" presId="urn:microsoft.com/office/officeart/2005/8/layout/hierarchy2"/>
    <dgm:cxn modelId="{960D7637-4A1B-4822-9F4F-0ADB443B105E}" type="presParOf" srcId="{438DB6A2-CE33-4DE0-B42E-3703C48C3610}" destId="{512B964C-4EC2-4AB4-AF7C-923E64795E9C}" srcOrd="3" destOrd="0" presId="urn:microsoft.com/office/officeart/2005/8/layout/hierarchy2"/>
    <dgm:cxn modelId="{504CAC21-906E-4FC2-AA3B-76ACB81014C0}" type="presParOf" srcId="{512B964C-4EC2-4AB4-AF7C-923E64795E9C}" destId="{3B98A56D-BBDF-45D4-9C02-29A16B896849}" srcOrd="0" destOrd="0" presId="urn:microsoft.com/office/officeart/2005/8/layout/hierarchy2"/>
    <dgm:cxn modelId="{D08BE2CC-AC05-4C62-9D1E-F463491CDDA2}" type="presParOf" srcId="{512B964C-4EC2-4AB4-AF7C-923E64795E9C}" destId="{1E4E16CB-873D-45DB-BA0A-1F5B7A882250}" srcOrd="1" destOrd="0" presId="urn:microsoft.com/office/officeart/2005/8/layout/hierarchy2"/>
    <dgm:cxn modelId="{99A14CB4-369B-40F8-8449-4EC64FEF9FE1}" type="presParOf" srcId="{1E4E16CB-873D-45DB-BA0A-1F5B7A882250}" destId="{F7CB32E4-1E30-4551-B1BA-018E7D65AA68}" srcOrd="0" destOrd="0" presId="urn:microsoft.com/office/officeart/2005/8/layout/hierarchy2"/>
    <dgm:cxn modelId="{5047EC82-DB1E-4731-A820-4A54E0B3EBC1}" type="presParOf" srcId="{F7CB32E4-1E30-4551-B1BA-018E7D65AA68}" destId="{AE528AC6-A25E-450A-A498-EF50920B7DF1}" srcOrd="0" destOrd="0" presId="urn:microsoft.com/office/officeart/2005/8/layout/hierarchy2"/>
    <dgm:cxn modelId="{DDC217E6-42C2-4C4B-BE78-EF9800F84E83}" type="presParOf" srcId="{1E4E16CB-873D-45DB-BA0A-1F5B7A882250}" destId="{D832EE30-E325-4EAD-94F6-56714DCB7F81}" srcOrd="1" destOrd="0" presId="urn:microsoft.com/office/officeart/2005/8/layout/hierarchy2"/>
    <dgm:cxn modelId="{2C73546F-224D-4CBF-9C27-9860EE23E5D5}" type="presParOf" srcId="{D832EE30-E325-4EAD-94F6-56714DCB7F81}" destId="{63A9C4D2-DC61-40B0-AE40-667ACE8A71CE}" srcOrd="0" destOrd="0" presId="urn:microsoft.com/office/officeart/2005/8/layout/hierarchy2"/>
    <dgm:cxn modelId="{CF626295-C2A7-4640-88AC-EC1C635115F5}" type="presParOf" srcId="{D832EE30-E325-4EAD-94F6-56714DCB7F81}" destId="{7531D2A7-BC2E-40A6-B135-4B5E7D0E4B6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AEBBACE-ECED-4BC6-A220-EC0658F07F7B}" type="doc">
      <dgm:prSet loTypeId="urn:microsoft.com/office/officeart/2005/8/layout/hierarchy2" loCatId="hierarchy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pPr latinLnBrk="1"/>
          <a:endParaRPr lang="ko-KR" altLang="en-US"/>
        </a:p>
      </dgm:t>
    </dgm:pt>
    <dgm:pt modelId="{086087D6-0C67-4EC7-A0F9-EA44F6651959}">
      <dgm:prSet phldrT="[텍스트]" custT="1"/>
      <dgm:spPr/>
      <dgm:t>
        <a:bodyPr/>
        <a:lstStyle/>
        <a:p>
          <a:pPr latinLnBrk="1"/>
          <a:r>
            <a:rPr lang="ko-KR" altLang="en-US" sz="1400" dirty="0" err="1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검색창</a:t>
          </a:r>
          <a:endParaRPr lang="ko-KR" altLang="en-US" sz="14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557B888A-B90A-4DE7-898E-086CFDD8A304}" type="parTrans" cxnId="{763D7BE6-F5A8-4F56-A55D-5A9654EEADC6}">
      <dgm:prSet/>
      <dgm:spPr/>
      <dgm:t>
        <a:bodyPr/>
        <a:lstStyle/>
        <a:p>
          <a:pPr latinLnBrk="1"/>
          <a:endParaRPr lang="ko-KR" altLang="en-US" sz="14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913C2DE7-B84F-4272-A8C4-2C50A494176A}" type="sibTrans" cxnId="{763D7BE6-F5A8-4F56-A55D-5A9654EEADC6}">
      <dgm:prSet/>
      <dgm:spPr/>
      <dgm:t>
        <a:bodyPr/>
        <a:lstStyle/>
        <a:p>
          <a:pPr latinLnBrk="1"/>
          <a:endParaRPr lang="ko-KR" altLang="en-US" sz="14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706D465B-8154-46E7-8E30-01D14F213C2E}">
      <dgm:prSet phldrT="[텍스트]" custT="1"/>
      <dgm:spPr/>
      <dgm:t>
        <a:bodyPr/>
        <a:lstStyle/>
        <a:p>
          <a:pPr latinLnBrk="1"/>
          <a:r>
            <a:rPr lang="ko-KR" altLang="en-US" sz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결과 목록</a:t>
          </a:r>
          <a:endParaRPr lang="ko-KR" altLang="en-US" sz="12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14006EAD-EC31-4D2A-8957-7B29BCF1C0FD}" type="parTrans" cxnId="{81BCF4AD-F991-4C20-AC59-BF325CDC275B}">
      <dgm:prSet custT="1"/>
      <dgm:spPr/>
      <dgm:t>
        <a:bodyPr/>
        <a:lstStyle/>
        <a:p>
          <a:pPr latinLnBrk="1"/>
          <a:endParaRPr lang="ko-KR" altLang="en-US" sz="3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96CB28FD-969C-4877-AA4C-B955A74D41B5}" type="sibTrans" cxnId="{81BCF4AD-F991-4C20-AC59-BF325CDC275B}">
      <dgm:prSet/>
      <dgm:spPr/>
      <dgm:t>
        <a:bodyPr/>
        <a:lstStyle/>
        <a:p>
          <a:pPr latinLnBrk="1"/>
          <a:endParaRPr lang="ko-KR" altLang="en-US" sz="14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15AD1B19-414A-4131-945C-88A20CEAA5FE}">
      <dgm:prSet phldrT="[텍스트]" custT="1"/>
      <dgm:spPr/>
      <dgm:t>
        <a:bodyPr/>
        <a:lstStyle/>
        <a:p>
          <a:pPr latinLnBrk="1"/>
          <a:r>
            <a:rPr lang="ko-KR" altLang="en-US" sz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대출</a:t>
          </a:r>
          <a:r>
            <a:rPr lang="en-US" altLang="ko-KR" sz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 </a:t>
          </a:r>
          <a:r>
            <a:rPr lang="ko-KR" altLang="en-US" sz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및 예약</a:t>
          </a:r>
          <a:r>
            <a:rPr lang="en-US" altLang="ko-KR" sz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/>
          </a:r>
          <a:br>
            <a:rPr lang="en-US" altLang="ko-KR" sz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</a:br>
          <a:r>
            <a:rPr lang="ko-KR" altLang="en-US" sz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버튼</a:t>
          </a:r>
          <a:endParaRPr lang="ko-KR" altLang="en-US" sz="12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E0F9952B-7530-415B-8129-50929C5144B3}" type="parTrans" cxnId="{EA7A3456-4297-49B0-9FD8-0F34D51B104F}">
      <dgm:prSet custT="1"/>
      <dgm:spPr/>
      <dgm:t>
        <a:bodyPr/>
        <a:lstStyle/>
        <a:p>
          <a:pPr latinLnBrk="1"/>
          <a:endParaRPr lang="ko-KR" altLang="en-US" sz="3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B55C63A1-7A07-4F1F-A2AC-EE9DDE0E0DB7}" type="sibTrans" cxnId="{EA7A3456-4297-49B0-9FD8-0F34D51B104F}">
      <dgm:prSet/>
      <dgm:spPr/>
      <dgm:t>
        <a:bodyPr/>
        <a:lstStyle/>
        <a:p>
          <a:pPr latinLnBrk="1"/>
          <a:endParaRPr lang="ko-KR" altLang="en-US" sz="14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9F2FC5F1-9CFC-4064-9968-40E21CE27690}">
      <dgm:prSet phldrT="[텍스트]" custT="1"/>
      <dgm:spPr/>
      <dgm:t>
        <a:bodyPr/>
        <a:lstStyle/>
        <a:p>
          <a:pPr latinLnBrk="1"/>
          <a:r>
            <a:rPr lang="ko-KR" altLang="en-US" sz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도서 상세</a:t>
          </a:r>
          <a:endParaRPr lang="ko-KR" altLang="en-US" sz="12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32F7E5C3-62E6-4A08-A022-A565301CF46B}" type="parTrans" cxnId="{23680F93-39D5-4D40-8795-94598C0372BC}">
      <dgm:prSet custT="1"/>
      <dgm:spPr/>
      <dgm:t>
        <a:bodyPr/>
        <a:lstStyle/>
        <a:p>
          <a:pPr latinLnBrk="1"/>
          <a:endParaRPr lang="ko-KR" altLang="en-US" sz="3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A6129798-CE94-4841-9709-7F50ED89F1FD}" type="sibTrans" cxnId="{23680F93-39D5-4D40-8795-94598C0372BC}">
      <dgm:prSet/>
      <dgm:spPr/>
      <dgm:t>
        <a:bodyPr/>
        <a:lstStyle/>
        <a:p>
          <a:pPr latinLnBrk="1"/>
          <a:endParaRPr lang="ko-KR" altLang="en-US" sz="14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A8714B5A-8CD7-4232-9C6E-0A1CA0A0C851}">
      <dgm:prSet phldrT="[텍스트]" custT="1"/>
      <dgm:spPr/>
      <dgm:t>
        <a:bodyPr/>
        <a:lstStyle/>
        <a:p>
          <a:pPr latinLnBrk="1"/>
          <a:r>
            <a:rPr lang="ko-KR" altLang="en-US" sz="14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검색 결과</a:t>
          </a:r>
          <a:endParaRPr lang="ko-KR" altLang="en-US" sz="14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477E42EC-4F13-46DA-A57C-77396AD0577C}" type="parTrans" cxnId="{C59ECE0E-144C-4454-8472-6AEB282B1C7D}">
      <dgm:prSet custT="1"/>
      <dgm:spPr/>
      <dgm:t>
        <a:bodyPr/>
        <a:lstStyle/>
        <a:p>
          <a:pPr latinLnBrk="1"/>
          <a:endParaRPr lang="ko-KR" altLang="en-US" sz="400"/>
        </a:p>
      </dgm:t>
    </dgm:pt>
    <dgm:pt modelId="{C9EDC175-FEE9-4538-8DAE-A0861C3509A7}" type="sibTrans" cxnId="{C59ECE0E-144C-4454-8472-6AEB282B1C7D}">
      <dgm:prSet/>
      <dgm:spPr/>
      <dgm:t>
        <a:bodyPr/>
        <a:lstStyle/>
        <a:p>
          <a:pPr latinLnBrk="1"/>
          <a:endParaRPr lang="ko-KR" altLang="en-US" sz="1600"/>
        </a:p>
      </dgm:t>
    </dgm:pt>
    <dgm:pt modelId="{B846CBF1-1EF4-46AC-8F70-E634B56C9B64}">
      <dgm:prSet phldrT="[텍스트]" custT="1"/>
      <dgm:spPr/>
      <dgm:t>
        <a:bodyPr/>
        <a:lstStyle/>
        <a:p>
          <a:pPr latinLnBrk="1"/>
          <a:r>
            <a:rPr lang="ko-KR" altLang="en-US" sz="14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검색</a:t>
          </a:r>
          <a:endParaRPr lang="en-US" altLang="ko-KR" sz="1400" dirty="0" smtClean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BCDB98C0-F3AF-4C20-811C-E47BFC4EC4B7}" type="parTrans" cxnId="{37078A25-FFFF-4BDB-AA86-4FA4C6DE049F}">
      <dgm:prSet custT="1"/>
      <dgm:spPr/>
      <dgm:t>
        <a:bodyPr/>
        <a:lstStyle/>
        <a:p>
          <a:pPr latinLnBrk="1"/>
          <a:endParaRPr lang="ko-KR" altLang="en-US" sz="400"/>
        </a:p>
      </dgm:t>
    </dgm:pt>
    <dgm:pt modelId="{83160648-CC58-4DD5-AB4C-2B8F8CA33BE2}" type="sibTrans" cxnId="{37078A25-FFFF-4BDB-AA86-4FA4C6DE049F}">
      <dgm:prSet/>
      <dgm:spPr/>
      <dgm:t>
        <a:bodyPr/>
        <a:lstStyle/>
        <a:p>
          <a:pPr latinLnBrk="1"/>
          <a:endParaRPr lang="ko-KR" altLang="en-US" sz="1600"/>
        </a:p>
      </dgm:t>
    </dgm:pt>
    <dgm:pt modelId="{3E155E7C-32EC-4EFA-B363-DCE88E53BD6D}">
      <dgm:prSet phldrT="[텍스트]" custT="1"/>
      <dgm:spPr/>
      <dgm:t>
        <a:bodyPr/>
        <a:lstStyle/>
        <a:p>
          <a:pPr latinLnBrk="1"/>
          <a:r>
            <a:rPr lang="ko-KR" altLang="en-US" sz="1200" dirty="0" err="1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책표지</a:t>
          </a:r>
          <a:r>
            <a:rPr lang="ko-KR" altLang="en-US" sz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 및</a:t>
          </a:r>
          <a:r>
            <a:rPr lang="en-US" altLang="ko-KR" sz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/>
          </a:r>
          <a:br>
            <a:rPr lang="en-US" altLang="ko-KR" sz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</a:br>
          <a:r>
            <a:rPr lang="ko-KR" altLang="en-US" sz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제목</a:t>
          </a:r>
          <a:endParaRPr lang="ko-KR" altLang="en-US" sz="12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64F90E6E-E129-4FC0-B21D-61E53FF27202}" type="parTrans" cxnId="{3EDC8986-652B-4431-8759-5A7EEB16EE3D}">
      <dgm:prSet custT="1"/>
      <dgm:spPr/>
      <dgm:t>
        <a:bodyPr/>
        <a:lstStyle/>
        <a:p>
          <a:pPr latinLnBrk="1"/>
          <a:endParaRPr lang="ko-KR" altLang="en-US" sz="400"/>
        </a:p>
      </dgm:t>
    </dgm:pt>
    <dgm:pt modelId="{931E1AE6-6843-42EA-9DA1-F36A75080AC2}" type="sibTrans" cxnId="{3EDC8986-652B-4431-8759-5A7EEB16EE3D}">
      <dgm:prSet/>
      <dgm:spPr/>
      <dgm:t>
        <a:bodyPr/>
        <a:lstStyle/>
        <a:p>
          <a:pPr latinLnBrk="1"/>
          <a:endParaRPr lang="ko-KR" altLang="en-US" sz="1600"/>
        </a:p>
      </dgm:t>
    </dgm:pt>
    <dgm:pt modelId="{D9C5EBBA-EDE3-4848-9BD3-EA655242A89B}">
      <dgm:prSet phldrT="[텍스트]" custT="1"/>
      <dgm:spPr/>
      <dgm:t>
        <a:bodyPr/>
        <a:lstStyle/>
        <a:p>
          <a:pPr latinLnBrk="1"/>
          <a:r>
            <a:rPr lang="ko-KR" altLang="en-US" sz="11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로그인 확인</a:t>
          </a:r>
          <a:endParaRPr lang="ko-KR" altLang="en-US" sz="11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0FC26B94-CE2D-4559-8F8D-A62F808577BB}" type="parTrans" cxnId="{3E1413B4-5C2B-457A-94EC-6F37EF6F07E1}">
      <dgm:prSet custT="1"/>
      <dgm:spPr/>
      <dgm:t>
        <a:bodyPr/>
        <a:lstStyle/>
        <a:p>
          <a:pPr latinLnBrk="1"/>
          <a:endParaRPr lang="ko-KR" altLang="en-US" sz="400"/>
        </a:p>
      </dgm:t>
    </dgm:pt>
    <dgm:pt modelId="{2AA45ACD-52F1-42DF-B5D1-718DD5F3A1B6}" type="sibTrans" cxnId="{3E1413B4-5C2B-457A-94EC-6F37EF6F07E1}">
      <dgm:prSet/>
      <dgm:spPr/>
      <dgm:t>
        <a:bodyPr/>
        <a:lstStyle/>
        <a:p>
          <a:pPr latinLnBrk="1"/>
          <a:endParaRPr lang="ko-KR" altLang="en-US" sz="1600"/>
        </a:p>
      </dgm:t>
    </dgm:pt>
    <dgm:pt modelId="{E2277AFC-6B70-4BD4-8418-4BE749E3FAF6}">
      <dgm:prSet phldrT="[텍스트]" custT="1"/>
      <dgm:spPr/>
      <dgm:t>
        <a:bodyPr/>
        <a:lstStyle/>
        <a:p>
          <a:pPr latinLnBrk="1"/>
          <a:r>
            <a:rPr lang="ko-KR" altLang="en-US" sz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대출</a:t>
          </a:r>
          <a:r>
            <a:rPr lang="en-US" altLang="ko-KR" sz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/</a:t>
          </a:r>
          <a:r>
            <a:rPr lang="ko-KR" altLang="en-US" sz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예약</a:t>
          </a:r>
          <a:endParaRPr lang="ko-KR" altLang="en-US" sz="12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gm:t>
    </dgm:pt>
    <dgm:pt modelId="{F3D38ABF-F1CE-4300-95B2-78C56DD0875D}" type="parTrans" cxnId="{915C0449-83AE-4ED6-A08C-6D3EA5ED3575}">
      <dgm:prSet custT="1"/>
      <dgm:spPr/>
      <dgm:t>
        <a:bodyPr/>
        <a:lstStyle/>
        <a:p>
          <a:pPr latinLnBrk="1"/>
          <a:endParaRPr lang="ko-KR" altLang="en-US" sz="400"/>
        </a:p>
      </dgm:t>
    </dgm:pt>
    <dgm:pt modelId="{B175A57A-52DB-48D9-B44D-3B66178E22D2}" type="sibTrans" cxnId="{915C0449-83AE-4ED6-A08C-6D3EA5ED3575}">
      <dgm:prSet/>
      <dgm:spPr/>
      <dgm:t>
        <a:bodyPr/>
        <a:lstStyle/>
        <a:p>
          <a:pPr latinLnBrk="1"/>
          <a:endParaRPr lang="ko-KR" altLang="en-US" sz="1600"/>
        </a:p>
      </dgm:t>
    </dgm:pt>
    <dgm:pt modelId="{6D7D8618-0A38-4B57-A07D-09AEF720F330}" type="pres">
      <dgm:prSet presAssocID="{7AEBBACE-ECED-4BC6-A220-EC0658F07F7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F190D00-28FF-42CA-9912-417E44583C48}" type="pres">
      <dgm:prSet presAssocID="{086087D6-0C67-4EC7-A0F9-EA44F6651959}" presName="root1" presStyleCnt="0"/>
      <dgm:spPr/>
    </dgm:pt>
    <dgm:pt modelId="{D853E51E-3DA6-4DC9-9774-739C4F693ABE}" type="pres">
      <dgm:prSet presAssocID="{086087D6-0C67-4EC7-A0F9-EA44F6651959}" presName="LevelOneTextNode" presStyleLbl="node0" presStyleIdx="0" presStyleCnt="1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E825DCA0-9B6E-4DDC-8C78-FF7AF28FB3A7}" type="pres">
      <dgm:prSet presAssocID="{086087D6-0C67-4EC7-A0F9-EA44F6651959}" presName="level2hierChild" presStyleCnt="0"/>
      <dgm:spPr/>
    </dgm:pt>
    <dgm:pt modelId="{37B630E0-DD38-4D01-B9FB-CBA57ECE26FC}" type="pres">
      <dgm:prSet presAssocID="{BCDB98C0-F3AF-4C20-811C-E47BFC4EC4B7}" presName="conn2-1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CADF87E0-1795-4B98-860A-4EF89CC740CF}" type="pres">
      <dgm:prSet presAssocID="{BCDB98C0-F3AF-4C20-811C-E47BFC4EC4B7}" presName="connTx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8D7E6A7C-B200-4A7D-9366-76D238A7E4FE}" type="pres">
      <dgm:prSet presAssocID="{B846CBF1-1EF4-46AC-8F70-E634B56C9B64}" presName="root2" presStyleCnt="0"/>
      <dgm:spPr/>
    </dgm:pt>
    <dgm:pt modelId="{6E58AC2D-48CB-4315-89B8-6D7034EE6530}" type="pres">
      <dgm:prSet presAssocID="{B846CBF1-1EF4-46AC-8F70-E634B56C9B64}" presName="LevelTwoTextNode" presStyleLbl="node2" presStyleIdx="0" presStyleCnt="1" custScaleY="145734">
        <dgm:presLayoutVars>
          <dgm:chPref val="3"/>
        </dgm:presLayoutVars>
      </dgm:prSet>
      <dgm:spPr>
        <a:prstGeom prst="diamond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8CB08359-A14F-44B4-975C-687DC29D9D40}" type="pres">
      <dgm:prSet presAssocID="{B846CBF1-1EF4-46AC-8F70-E634B56C9B64}" presName="level3hierChild" presStyleCnt="0"/>
      <dgm:spPr/>
    </dgm:pt>
    <dgm:pt modelId="{0AC92F2D-86FE-4708-8380-F195F79D7882}" type="pres">
      <dgm:prSet presAssocID="{477E42EC-4F13-46DA-A57C-77396AD0577C}" presName="conn2-1" presStyleLbl="parChTrans1D3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E8EB5A74-C4E4-4DBE-80F8-6EF1EAFEE236}" type="pres">
      <dgm:prSet presAssocID="{477E42EC-4F13-46DA-A57C-77396AD0577C}" presName="connTx" presStyleLbl="parChTrans1D3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F8406A22-A07D-460F-B568-B7AB18E5F0AB}" type="pres">
      <dgm:prSet presAssocID="{A8714B5A-8CD7-4232-9C6E-0A1CA0A0C851}" presName="root2" presStyleCnt="0"/>
      <dgm:spPr/>
    </dgm:pt>
    <dgm:pt modelId="{C02A4804-33F5-4F4B-8E10-F3B386B3C982}" type="pres">
      <dgm:prSet presAssocID="{A8714B5A-8CD7-4232-9C6E-0A1CA0A0C851}" presName="LevelTwoTextNode" presStyleLbl="node3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12C43AE-A319-4E38-B5A9-2937930460EA}" type="pres">
      <dgm:prSet presAssocID="{A8714B5A-8CD7-4232-9C6E-0A1CA0A0C851}" presName="level3hierChild" presStyleCnt="0"/>
      <dgm:spPr/>
    </dgm:pt>
    <dgm:pt modelId="{CB4D2FC4-6B47-4DDF-885C-397C9D9012EA}" type="pres">
      <dgm:prSet presAssocID="{14006EAD-EC31-4D2A-8957-7B29BCF1C0FD}" presName="conn2-1" presStyleLbl="parChTrans1D4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92E93972-8F5C-451B-9404-155EC490362F}" type="pres">
      <dgm:prSet presAssocID="{14006EAD-EC31-4D2A-8957-7B29BCF1C0FD}" presName="connTx" presStyleLbl="parChTrans1D4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A59EB1F9-0E24-462A-9039-9BCFB4CA6612}" type="pres">
      <dgm:prSet presAssocID="{706D465B-8154-46E7-8E30-01D14F213C2E}" presName="root2" presStyleCnt="0"/>
      <dgm:spPr/>
    </dgm:pt>
    <dgm:pt modelId="{F6194730-A2CA-42CC-A81F-2F1300A27E12}" type="pres">
      <dgm:prSet presAssocID="{706D465B-8154-46E7-8E30-01D14F213C2E}" presName="LevelTwoTextNode" presStyleLbl="node4" presStyleIdx="0" presStyleCnt="6" custScaleY="10517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0FDF852-BC25-48C1-A4E0-C2DF9D5A70B8}" type="pres">
      <dgm:prSet presAssocID="{706D465B-8154-46E7-8E30-01D14F213C2E}" presName="level3hierChild" presStyleCnt="0"/>
      <dgm:spPr/>
    </dgm:pt>
    <dgm:pt modelId="{A090A4FE-CA8F-480E-A2F7-7CD9D005C18B}" type="pres">
      <dgm:prSet presAssocID="{64F90E6E-E129-4FC0-B21D-61E53FF27202}" presName="conn2-1" presStyleLbl="parChTrans1D4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89F0A19C-46B6-443A-AAA1-295B8F946396}" type="pres">
      <dgm:prSet presAssocID="{64F90E6E-E129-4FC0-B21D-61E53FF27202}" presName="connTx" presStyleLbl="parChTrans1D4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63A57B2D-6DFD-4DCB-A87A-39760B1035B6}" type="pres">
      <dgm:prSet presAssocID="{3E155E7C-32EC-4EFA-B363-DCE88E53BD6D}" presName="root2" presStyleCnt="0"/>
      <dgm:spPr/>
    </dgm:pt>
    <dgm:pt modelId="{A8BE9AB9-D096-4FAB-9B1C-9E06921FDAC3}" type="pres">
      <dgm:prSet presAssocID="{3E155E7C-32EC-4EFA-B363-DCE88E53BD6D}" presName="LevelTwoTextNode" presStyleLbl="node4" presStyleIdx="1" presStyleCnt="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D69987E-62AC-4ABB-8A4E-300CDD440145}" type="pres">
      <dgm:prSet presAssocID="{3E155E7C-32EC-4EFA-B363-DCE88E53BD6D}" presName="level3hierChild" presStyleCnt="0"/>
      <dgm:spPr/>
    </dgm:pt>
    <dgm:pt modelId="{9B24C812-ACDD-4F8B-964D-65D6B237BA94}" type="pres">
      <dgm:prSet presAssocID="{32F7E5C3-62E6-4A08-A022-A565301CF46B}" presName="conn2-1" presStyleLbl="parChTrans1D4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CB03BA46-3CFC-4855-A57A-E7BC56FD2040}" type="pres">
      <dgm:prSet presAssocID="{32F7E5C3-62E6-4A08-A022-A565301CF46B}" presName="connTx" presStyleLbl="parChTrans1D4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7DD85690-D954-4ABC-985C-CAA2D756616F}" type="pres">
      <dgm:prSet presAssocID="{9F2FC5F1-9CFC-4064-9968-40E21CE27690}" presName="root2" presStyleCnt="0"/>
      <dgm:spPr/>
    </dgm:pt>
    <dgm:pt modelId="{27013109-7479-41B6-A595-FD3193355892}" type="pres">
      <dgm:prSet presAssocID="{9F2FC5F1-9CFC-4064-9968-40E21CE27690}" presName="LevelTwoTextNode" presStyleLbl="node4" presStyleIdx="2" presStyleCnt="6" custScaleY="10517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AF3690C-20A3-49AC-AB93-1E01D22A9F6C}" type="pres">
      <dgm:prSet presAssocID="{9F2FC5F1-9CFC-4064-9968-40E21CE27690}" presName="level3hierChild" presStyleCnt="0"/>
      <dgm:spPr/>
    </dgm:pt>
    <dgm:pt modelId="{8017F28F-E7FA-4C76-B7EA-47A51666B35F}" type="pres">
      <dgm:prSet presAssocID="{E0F9952B-7530-415B-8129-50929C5144B3}" presName="conn2-1" presStyleLbl="parChTrans1D4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DFE41D45-DFEA-4A5D-8D78-EB7A2C60FB2B}" type="pres">
      <dgm:prSet presAssocID="{E0F9952B-7530-415B-8129-50929C5144B3}" presName="connTx" presStyleLbl="parChTrans1D4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B772721A-EF04-4125-A4FF-216F23FE154E}" type="pres">
      <dgm:prSet presAssocID="{15AD1B19-414A-4131-945C-88A20CEAA5FE}" presName="root2" presStyleCnt="0"/>
      <dgm:spPr/>
    </dgm:pt>
    <dgm:pt modelId="{B5A83678-803D-473C-B499-C06BA89BCE25}" type="pres">
      <dgm:prSet presAssocID="{15AD1B19-414A-4131-945C-88A20CEAA5FE}" presName="LevelTwoTextNode" presStyleLbl="node4" presStyleIdx="3" presStyleCnt="6" custScaleY="10517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1C055B5-6461-4A98-8955-D972B64BD217}" type="pres">
      <dgm:prSet presAssocID="{15AD1B19-414A-4131-945C-88A20CEAA5FE}" presName="level3hierChild" presStyleCnt="0"/>
      <dgm:spPr/>
    </dgm:pt>
    <dgm:pt modelId="{DF61E05A-40FC-4DFB-A955-056C70C252E0}" type="pres">
      <dgm:prSet presAssocID="{0FC26B94-CE2D-4559-8F8D-A62F808577BB}" presName="conn2-1" presStyleLbl="parChTrans1D4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0E24618E-785B-4313-96D9-5952B70133B3}" type="pres">
      <dgm:prSet presAssocID="{0FC26B94-CE2D-4559-8F8D-A62F808577BB}" presName="connTx" presStyleLbl="parChTrans1D4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E884120D-4E79-4671-A7EF-B3272C242A40}" type="pres">
      <dgm:prSet presAssocID="{D9C5EBBA-EDE3-4848-9BD3-EA655242A89B}" presName="root2" presStyleCnt="0"/>
      <dgm:spPr/>
    </dgm:pt>
    <dgm:pt modelId="{81D34050-8DC1-4FB2-9D50-450556CE2506}" type="pres">
      <dgm:prSet presAssocID="{D9C5EBBA-EDE3-4848-9BD3-EA655242A89B}" presName="LevelTwoTextNode" presStyleLbl="node4" presStyleIdx="4" presStyleCnt="6" custScaleY="157759">
        <dgm:presLayoutVars>
          <dgm:chPref val="3"/>
        </dgm:presLayoutVars>
      </dgm:prSet>
      <dgm:spPr>
        <a:prstGeom prst="diamond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0145700C-6EB6-4ED1-A504-EA18A7073E6B}" type="pres">
      <dgm:prSet presAssocID="{D9C5EBBA-EDE3-4848-9BD3-EA655242A89B}" presName="level3hierChild" presStyleCnt="0"/>
      <dgm:spPr/>
    </dgm:pt>
    <dgm:pt modelId="{14A93532-DC63-4010-AD14-9C27FC384EA9}" type="pres">
      <dgm:prSet presAssocID="{F3D38ABF-F1CE-4300-95B2-78C56DD0875D}" presName="conn2-1" presStyleLbl="parChTrans1D4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984F08AE-F021-449C-AC77-C27819947DCD}" type="pres">
      <dgm:prSet presAssocID="{F3D38ABF-F1CE-4300-95B2-78C56DD0875D}" presName="connTx" presStyleLbl="parChTrans1D4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4BA19EFA-5CA1-4249-8494-4CEC4CD7A763}" type="pres">
      <dgm:prSet presAssocID="{E2277AFC-6B70-4BD4-8418-4BE749E3FAF6}" presName="root2" presStyleCnt="0"/>
      <dgm:spPr/>
    </dgm:pt>
    <dgm:pt modelId="{5CA0C97D-D874-4A51-ACC6-2F20280803F0}" type="pres">
      <dgm:prSet presAssocID="{E2277AFC-6B70-4BD4-8418-4BE749E3FAF6}" presName="LevelTwoTextNode" presStyleLbl="node4" presStyleIdx="5" presStyleCnt="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4190C0E-7EEF-4FF9-ADCC-9B1C19914126}" type="pres">
      <dgm:prSet presAssocID="{E2277AFC-6B70-4BD4-8418-4BE749E3FAF6}" presName="level3hierChild" presStyleCnt="0"/>
      <dgm:spPr/>
    </dgm:pt>
  </dgm:ptLst>
  <dgm:cxnLst>
    <dgm:cxn modelId="{39FFBF4E-0324-46FC-A0DD-049BF60B8D26}" type="presOf" srcId="{3E155E7C-32EC-4EFA-B363-DCE88E53BD6D}" destId="{A8BE9AB9-D096-4FAB-9B1C-9E06921FDAC3}" srcOrd="0" destOrd="0" presId="urn:microsoft.com/office/officeart/2005/8/layout/hierarchy2"/>
    <dgm:cxn modelId="{5152CA42-E12A-4756-98C5-63D44F9B30D5}" type="presOf" srcId="{64F90E6E-E129-4FC0-B21D-61E53FF27202}" destId="{89F0A19C-46B6-443A-AAA1-295B8F946396}" srcOrd="1" destOrd="0" presId="urn:microsoft.com/office/officeart/2005/8/layout/hierarchy2"/>
    <dgm:cxn modelId="{8BD62958-3E2D-4478-BA92-3AF0B7770C1D}" type="presOf" srcId="{F3D38ABF-F1CE-4300-95B2-78C56DD0875D}" destId="{14A93532-DC63-4010-AD14-9C27FC384EA9}" srcOrd="0" destOrd="0" presId="urn:microsoft.com/office/officeart/2005/8/layout/hierarchy2"/>
    <dgm:cxn modelId="{95AC8A0A-C8FC-417A-AC77-F4782B9BE357}" type="presOf" srcId="{64F90E6E-E129-4FC0-B21D-61E53FF27202}" destId="{A090A4FE-CA8F-480E-A2F7-7CD9D005C18B}" srcOrd="0" destOrd="0" presId="urn:microsoft.com/office/officeart/2005/8/layout/hierarchy2"/>
    <dgm:cxn modelId="{23E298F0-CB8E-49E2-B84F-0F33BB9DA4C2}" type="presOf" srcId="{9F2FC5F1-9CFC-4064-9968-40E21CE27690}" destId="{27013109-7479-41B6-A595-FD3193355892}" srcOrd="0" destOrd="0" presId="urn:microsoft.com/office/officeart/2005/8/layout/hierarchy2"/>
    <dgm:cxn modelId="{FDE82E8D-12B7-4A56-B7E5-97E27F5FFD0D}" type="presOf" srcId="{B846CBF1-1EF4-46AC-8F70-E634B56C9B64}" destId="{6E58AC2D-48CB-4315-89B8-6D7034EE6530}" srcOrd="0" destOrd="0" presId="urn:microsoft.com/office/officeart/2005/8/layout/hierarchy2"/>
    <dgm:cxn modelId="{23680F93-39D5-4D40-8795-94598C0372BC}" srcId="{3E155E7C-32EC-4EFA-B363-DCE88E53BD6D}" destId="{9F2FC5F1-9CFC-4064-9968-40E21CE27690}" srcOrd="0" destOrd="0" parTransId="{32F7E5C3-62E6-4A08-A022-A565301CF46B}" sibTransId="{A6129798-CE94-4841-9709-7F50ED89F1FD}"/>
    <dgm:cxn modelId="{956396D1-E4E6-4588-8A9E-B87D84A36E58}" type="presOf" srcId="{15AD1B19-414A-4131-945C-88A20CEAA5FE}" destId="{B5A83678-803D-473C-B499-C06BA89BCE25}" srcOrd="0" destOrd="0" presId="urn:microsoft.com/office/officeart/2005/8/layout/hierarchy2"/>
    <dgm:cxn modelId="{DA6B2574-0299-4258-B0F6-9E41BD207340}" type="presOf" srcId="{0FC26B94-CE2D-4559-8F8D-A62F808577BB}" destId="{0E24618E-785B-4313-96D9-5952B70133B3}" srcOrd="1" destOrd="0" presId="urn:microsoft.com/office/officeart/2005/8/layout/hierarchy2"/>
    <dgm:cxn modelId="{A7753C1B-F3AB-474E-A81A-DA50200F468E}" type="presOf" srcId="{706D465B-8154-46E7-8E30-01D14F213C2E}" destId="{F6194730-A2CA-42CC-A81F-2F1300A27E12}" srcOrd="0" destOrd="0" presId="urn:microsoft.com/office/officeart/2005/8/layout/hierarchy2"/>
    <dgm:cxn modelId="{3E1413B4-5C2B-457A-94EC-6F37EF6F07E1}" srcId="{15AD1B19-414A-4131-945C-88A20CEAA5FE}" destId="{D9C5EBBA-EDE3-4848-9BD3-EA655242A89B}" srcOrd="0" destOrd="0" parTransId="{0FC26B94-CE2D-4559-8F8D-A62F808577BB}" sibTransId="{2AA45ACD-52F1-42DF-B5D1-718DD5F3A1B6}"/>
    <dgm:cxn modelId="{913D87E0-9AAF-4092-A0FC-43359957FD1B}" type="presOf" srcId="{32F7E5C3-62E6-4A08-A022-A565301CF46B}" destId="{9B24C812-ACDD-4F8B-964D-65D6B237BA94}" srcOrd="0" destOrd="0" presId="urn:microsoft.com/office/officeart/2005/8/layout/hierarchy2"/>
    <dgm:cxn modelId="{38EB4F0D-2358-4AC2-BB20-8D884BE16F57}" type="presOf" srcId="{32F7E5C3-62E6-4A08-A022-A565301CF46B}" destId="{CB03BA46-3CFC-4855-A57A-E7BC56FD2040}" srcOrd="1" destOrd="0" presId="urn:microsoft.com/office/officeart/2005/8/layout/hierarchy2"/>
    <dgm:cxn modelId="{0FF27B8F-DCD9-4963-A5C3-BB280CDDE813}" type="presOf" srcId="{F3D38ABF-F1CE-4300-95B2-78C56DD0875D}" destId="{984F08AE-F021-449C-AC77-C27819947DCD}" srcOrd="1" destOrd="0" presId="urn:microsoft.com/office/officeart/2005/8/layout/hierarchy2"/>
    <dgm:cxn modelId="{9383B873-6970-431D-9E90-2EA4D0571EC7}" type="presOf" srcId="{7AEBBACE-ECED-4BC6-A220-EC0658F07F7B}" destId="{6D7D8618-0A38-4B57-A07D-09AEF720F330}" srcOrd="0" destOrd="0" presId="urn:microsoft.com/office/officeart/2005/8/layout/hierarchy2"/>
    <dgm:cxn modelId="{3EDC8986-652B-4431-8759-5A7EEB16EE3D}" srcId="{706D465B-8154-46E7-8E30-01D14F213C2E}" destId="{3E155E7C-32EC-4EFA-B363-DCE88E53BD6D}" srcOrd="0" destOrd="0" parTransId="{64F90E6E-E129-4FC0-B21D-61E53FF27202}" sibTransId="{931E1AE6-6843-42EA-9DA1-F36A75080AC2}"/>
    <dgm:cxn modelId="{50603D65-58F7-4303-9FE9-5DBA1980CCD8}" type="presOf" srcId="{D9C5EBBA-EDE3-4848-9BD3-EA655242A89B}" destId="{81D34050-8DC1-4FB2-9D50-450556CE2506}" srcOrd="0" destOrd="0" presId="urn:microsoft.com/office/officeart/2005/8/layout/hierarchy2"/>
    <dgm:cxn modelId="{6D617393-702F-4F5E-8ACB-A1A31CA9D982}" type="presOf" srcId="{BCDB98C0-F3AF-4C20-811C-E47BFC4EC4B7}" destId="{37B630E0-DD38-4D01-B9FB-CBA57ECE26FC}" srcOrd="0" destOrd="0" presId="urn:microsoft.com/office/officeart/2005/8/layout/hierarchy2"/>
    <dgm:cxn modelId="{9A90813C-30D5-488D-B261-C235039E6D39}" type="presOf" srcId="{14006EAD-EC31-4D2A-8957-7B29BCF1C0FD}" destId="{92E93972-8F5C-451B-9404-155EC490362F}" srcOrd="1" destOrd="0" presId="urn:microsoft.com/office/officeart/2005/8/layout/hierarchy2"/>
    <dgm:cxn modelId="{37078A25-FFFF-4BDB-AA86-4FA4C6DE049F}" srcId="{086087D6-0C67-4EC7-A0F9-EA44F6651959}" destId="{B846CBF1-1EF4-46AC-8F70-E634B56C9B64}" srcOrd="0" destOrd="0" parTransId="{BCDB98C0-F3AF-4C20-811C-E47BFC4EC4B7}" sibTransId="{83160648-CC58-4DD5-AB4C-2B8F8CA33BE2}"/>
    <dgm:cxn modelId="{2512D491-055E-4307-B010-C3F888891833}" type="presOf" srcId="{14006EAD-EC31-4D2A-8957-7B29BCF1C0FD}" destId="{CB4D2FC4-6B47-4DDF-885C-397C9D9012EA}" srcOrd="0" destOrd="0" presId="urn:microsoft.com/office/officeart/2005/8/layout/hierarchy2"/>
    <dgm:cxn modelId="{915C0449-83AE-4ED6-A08C-6D3EA5ED3575}" srcId="{D9C5EBBA-EDE3-4848-9BD3-EA655242A89B}" destId="{E2277AFC-6B70-4BD4-8418-4BE749E3FAF6}" srcOrd="0" destOrd="0" parTransId="{F3D38ABF-F1CE-4300-95B2-78C56DD0875D}" sibTransId="{B175A57A-52DB-48D9-B44D-3B66178E22D2}"/>
    <dgm:cxn modelId="{763D7BE6-F5A8-4F56-A55D-5A9654EEADC6}" srcId="{7AEBBACE-ECED-4BC6-A220-EC0658F07F7B}" destId="{086087D6-0C67-4EC7-A0F9-EA44F6651959}" srcOrd="0" destOrd="0" parTransId="{557B888A-B90A-4DE7-898E-086CFDD8A304}" sibTransId="{913C2DE7-B84F-4272-A8C4-2C50A494176A}"/>
    <dgm:cxn modelId="{E4B8FF2E-8688-43CA-AFC9-343712020173}" type="presOf" srcId="{477E42EC-4F13-46DA-A57C-77396AD0577C}" destId="{E8EB5A74-C4E4-4DBE-80F8-6EF1EAFEE236}" srcOrd="1" destOrd="0" presId="urn:microsoft.com/office/officeart/2005/8/layout/hierarchy2"/>
    <dgm:cxn modelId="{EA7A3456-4297-49B0-9FD8-0F34D51B104F}" srcId="{706D465B-8154-46E7-8E30-01D14F213C2E}" destId="{15AD1B19-414A-4131-945C-88A20CEAA5FE}" srcOrd="1" destOrd="0" parTransId="{E0F9952B-7530-415B-8129-50929C5144B3}" sibTransId="{B55C63A1-7A07-4F1F-A2AC-EE9DDE0E0DB7}"/>
    <dgm:cxn modelId="{96588C8E-E8FD-4EA0-B2A9-8BE51FDA9E4C}" type="presOf" srcId="{E0F9952B-7530-415B-8129-50929C5144B3}" destId="{8017F28F-E7FA-4C76-B7EA-47A51666B35F}" srcOrd="0" destOrd="0" presId="urn:microsoft.com/office/officeart/2005/8/layout/hierarchy2"/>
    <dgm:cxn modelId="{4FEC43F2-61A3-447E-A715-536EEA2380DD}" type="presOf" srcId="{BCDB98C0-F3AF-4C20-811C-E47BFC4EC4B7}" destId="{CADF87E0-1795-4B98-860A-4EF89CC740CF}" srcOrd="1" destOrd="0" presId="urn:microsoft.com/office/officeart/2005/8/layout/hierarchy2"/>
    <dgm:cxn modelId="{D08AE737-5B74-4FE4-AC59-672CFE3A8329}" type="presOf" srcId="{E0F9952B-7530-415B-8129-50929C5144B3}" destId="{DFE41D45-DFEA-4A5D-8D78-EB7A2C60FB2B}" srcOrd="1" destOrd="0" presId="urn:microsoft.com/office/officeart/2005/8/layout/hierarchy2"/>
    <dgm:cxn modelId="{C59ECE0E-144C-4454-8472-6AEB282B1C7D}" srcId="{B846CBF1-1EF4-46AC-8F70-E634B56C9B64}" destId="{A8714B5A-8CD7-4232-9C6E-0A1CA0A0C851}" srcOrd="0" destOrd="0" parTransId="{477E42EC-4F13-46DA-A57C-77396AD0577C}" sibTransId="{C9EDC175-FEE9-4538-8DAE-A0861C3509A7}"/>
    <dgm:cxn modelId="{81BCF4AD-F991-4C20-AC59-BF325CDC275B}" srcId="{A8714B5A-8CD7-4232-9C6E-0A1CA0A0C851}" destId="{706D465B-8154-46E7-8E30-01D14F213C2E}" srcOrd="0" destOrd="0" parTransId="{14006EAD-EC31-4D2A-8957-7B29BCF1C0FD}" sibTransId="{96CB28FD-969C-4877-AA4C-B955A74D41B5}"/>
    <dgm:cxn modelId="{2A949793-2F41-40B1-B935-787E84ED3BD5}" type="presOf" srcId="{E2277AFC-6B70-4BD4-8418-4BE749E3FAF6}" destId="{5CA0C97D-D874-4A51-ACC6-2F20280803F0}" srcOrd="0" destOrd="0" presId="urn:microsoft.com/office/officeart/2005/8/layout/hierarchy2"/>
    <dgm:cxn modelId="{4AB9B09B-93ED-4C00-85AC-86D165FC0635}" type="presOf" srcId="{0FC26B94-CE2D-4559-8F8D-A62F808577BB}" destId="{DF61E05A-40FC-4DFB-A955-056C70C252E0}" srcOrd="0" destOrd="0" presId="urn:microsoft.com/office/officeart/2005/8/layout/hierarchy2"/>
    <dgm:cxn modelId="{9BA25570-531B-43ED-8E0D-1CFEBB520A38}" type="presOf" srcId="{A8714B5A-8CD7-4232-9C6E-0A1CA0A0C851}" destId="{C02A4804-33F5-4F4B-8E10-F3B386B3C982}" srcOrd="0" destOrd="0" presId="urn:microsoft.com/office/officeart/2005/8/layout/hierarchy2"/>
    <dgm:cxn modelId="{A51CF73E-F9D2-4703-9D9A-4090478D99C2}" type="presOf" srcId="{477E42EC-4F13-46DA-A57C-77396AD0577C}" destId="{0AC92F2D-86FE-4708-8380-F195F79D7882}" srcOrd="0" destOrd="0" presId="urn:microsoft.com/office/officeart/2005/8/layout/hierarchy2"/>
    <dgm:cxn modelId="{2EF39FA8-FE03-490A-8202-C47730F539B1}" type="presOf" srcId="{086087D6-0C67-4EC7-A0F9-EA44F6651959}" destId="{D853E51E-3DA6-4DC9-9774-739C4F693ABE}" srcOrd="0" destOrd="0" presId="urn:microsoft.com/office/officeart/2005/8/layout/hierarchy2"/>
    <dgm:cxn modelId="{8BBDC6BE-A761-49D2-B8EE-C2D4CBA22BA3}" type="presParOf" srcId="{6D7D8618-0A38-4B57-A07D-09AEF720F330}" destId="{FF190D00-28FF-42CA-9912-417E44583C48}" srcOrd="0" destOrd="0" presId="urn:microsoft.com/office/officeart/2005/8/layout/hierarchy2"/>
    <dgm:cxn modelId="{E45B0F24-4966-4EE2-B623-952283C0A09E}" type="presParOf" srcId="{FF190D00-28FF-42CA-9912-417E44583C48}" destId="{D853E51E-3DA6-4DC9-9774-739C4F693ABE}" srcOrd="0" destOrd="0" presId="urn:microsoft.com/office/officeart/2005/8/layout/hierarchy2"/>
    <dgm:cxn modelId="{9C785EE4-FFAB-4396-AFB8-12BF9598804F}" type="presParOf" srcId="{FF190D00-28FF-42CA-9912-417E44583C48}" destId="{E825DCA0-9B6E-4DDC-8C78-FF7AF28FB3A7}" srcOrd="1" destOrd="0" presId="urn:microsoft.com/office/officeart/2005/8/layout/hierarchy2"/>
    <dgm:cxn modelId="{7EDFFAF7-2670-455B-B687-0191BF044D57}" type="presParOf" srcId="{E825DCA0-9B6E-4DDC-8C78-FF7AF28FB3A7}" destId="{37B630E0-DD38-4D01-B9FB-CBA57ECE26FC}" srcOrd="0" destOrd="0" presId="urn:microsoft.com/office/officeart/2005/8/layout/hierarchy2"/>
    <dgm:cxn modelId="{7ACC5FB9-5218-49F9-B791-CF2FDB8C8000}" type="presParOf" srcId="{37B630E0-DD38-4D01-B9FB-CBA57ECE26FC}" destId="{CADF87E0-1795-4B98-860A-4EF89CC740CF}" srcOrd="0" destOrd="0" presId="urn:microsoft.com/office/officeart/2005/8/layout/hierarchy2"/>
    <dgm:cxn modelId="{889BEEB7-CD95-48CC-9750-91F677968A33}" type="presParOf" srcId="{E825DCA0-9B6E-4DDC-8C78-FF7AF28FB3A7}" destId="{8D7E6A7C-B200-4A7D-9366-76D238A7E4FE}" srcOrd="1" destOrd="0" presId="urn:microsoft.com/office/officeart/2005/8/layout/hierarchy2"/>
    <dgm:cxn modelId="{CB8D6EEE-0486-4045-A84F-201094F38BAD}" type="presParOf" srcId="{8D7E6A7C-B200-4A7D-9366-76D238A7E4FE}" destId="{6E58AC2D-48CB-4315-89B8-6D7034EE6530}" srcOrd="0" destOrd="0" presId="urn:microsoft.com/office/officeart/2005/8/layout/hierarchy2"/>
    <dgm:cxn modelId="{7958F0A4-3F1C-4372-B6EF-80393776E109}" type="presParOf" srcId="{8D7E6A7C-B200-4A7D-9366-76D238A7E4FE}" destId="{8CB08359-A14F-44B4-975C-687DC29D9D40}" srcOrd="1" destOrd="0" presId="urn:microsoft.com/office/officeart/2005/8/layout/hierarchy2"/>
    <dgm:cxn modelId="{94FB0944-4980-4380-9137-0C0BD19AC30B}" type="presParOf" srcId="{8CB08359-A14F-44B4-975C-687DC29D9D40}" destId="{0AC92F2D-86FE-4708-8380-F195F79D7882}" srcOrd="0" destOrd="0" presId="urn:microsoft.com/office/officeart/2005/8/layout/hierarchy2"/>
    <dgm:cxn modelId="{DB2926E1-1DF4-4F27-8D5A-1953D75052B8}" type="presParOf" srcId="{0AC92F2D-86FE-4708-8380-F195F79D7882}" destId="{E8EB5A74-C4E4-4DBE-80F8-6EF1EAFEE236}" srcOrd="0" destOrd="0" presId="urn:microsoft.com/office/officeart/2005/8/layout/hierarchy2"/>
    <dgm:cxn modelId="{4B7FE381-D5B1-4626-A457-AF6D37467ED0}" type="presParOf" srcId="{8CB08359-A14F-44B4-975C-687DC29D9D40}" destId="{F8406A22-A07D-460F-B568-B7AB18E5F0AB}" srcOrd="1" destOrd="0" presId="urn:microsoft.com/office/officeart/2005/8/layout/hierarchy2"/>
    <dgm:cxn modelId="{16429B9A-BBFF-4AE2-BA79-14A8F7C86125}" type="presParOf" srcId="{F8406A22-A07D-460F-B568-B7AB18E5F0AB}" destId="{C02A4804-33F5-4F4B-8E10-F3B386B3C982}" srcOrd="0" destOrd="0" presId="urn:microsoft.com/office/officeart/2005/8/layout/hierarchy2"/>
    <dgm:cxn modelId="{07D35526-80F1-44A4-8A83-569B8474A0CE}" type="presParOf" srcId="{F8406A22-A07D-460F-B568-B7AB18E5F0AB}" destId="{812C43AE-A319-4E38-B5A9-2937930460EA}" srcOrd="1" destOrd="0" presId="urn:microsoft.com/office/officeart/2005/8/layout/hierarchy2"/>
    <dgm:cxn modelId="{6A4F30F0-80E2-44D5-BB7F-0A4DBC9DA66F}" type="presParOf" srcId="{812C43AE-A319-4E38-B5A9-2937930460EA}" destId="{CB4D2FC4-6B47-4DDF-885C-397C9D9012EA}" srcOrd="0" destOrd="0" presId="urn:microsoft.com/office/officeart/2005/8/layout/hierarchy2"/>
    <dgm:cxn modelId="{C586683B-99BC-486E-A243-7D77E88B38FE}" type="presParOf" srcId="{CB4D2FC4-6B47-4DDF-885C-397C9D9012EA}" destId="{92E93972-8F5C-451B-9404-155EC490362F}" srcOrd="0" destOrd="0" presId="urn:microsoft.com/office/officeart/2005/8/layout/hierarchy2"/>
    <dgm:cxn modelId="{BC6D6406-D5EE-498F-8BC7-27F3D5F5E7DE}" type="presParOf" srcId="{812C43AE-A319-4E38-B5A9-2937930460EA}" destId="{A59EB1F9-0E24-462A-9039-9BCFB4CA6612}" srcOrd="1" destOrd="0" presId="urn:microsoft.com/office/officeart/2005/8/layout/hierarchy2"/>
    <dgm:cxn modelId="{3E75FB82-288B-4224-9441-DB1923A1B06E}" type="presParOf" srcId="{A59EB1F9-0E24-462A-9039-9BCFB4CA6612}" destId="{F6194730-A2CA-42CC-A81F-2F1300A27E12}" srcOrd="0" destOrd="0" presId="urn:microsoft.com/office/officeart/2005/8/layout/hierarchy2"/>
    <dgm:cxn modelId="{F6D7B0BC-4F75-47B1-8F06-C322BD49D5F7}" type="presParOf" srcId="{A59EB1F9-0E24-462A-9039-9BCFB4CA6612}" destId="{30FDF852-BC25-48C1-A4E0-C2DF9D5A70B8}" srcOrd="1" destOrd="0" presId="urn:microsoft.com/office/officeart/2005/8/layout/hierarchy2"/>
    <dgm:cxn modelId="{91728BBC-108F-4011-967B-16FEA09C007B}" type="presParOf" srcId="{30FDF852-BC25-48C1-A4E0-C2DF9D5A70B8}" destId="{A090A4FE-CA8F-480E-A2F7-7CD9D005C18B}" srcOrd="0" destOrd="0" presId="urn:microsoft.com/office/officeart/2005/8/layout/hierarchy2"/>
    <dgm:cxn modelId="{8CDA3E74-DBE7-444B-924C-BB763170E484}" type="presParOf" srcId="{A090A4FE-CA8F-480E-A2F7-7CD9D005C18B}" destId="{89F0A19C-46B6-443A-AAA1-295B8F946396}" srcOrd="0" destOrd="0" presId="urn:microsoft.com/office/officeart/2005/8/layout/hierarchy2"/>
    <dgm:cxn modelId="{6D90FA0F-B892-40BB-BF70-65076CD0C2CD}" type="presParOf" srcId="{30FDF852-BC25-48C1-A4E0-C2DF9D5A70B8}" destId="{63A57B2D-6DFD-4DCB-A87A-39760B1035B6}" srcOrd="1" destOrd="0" presId="urn:microsoft.com/office/officeart/2005/8/layout/hierarchy2"/>
    <dgm:cxn modelId="{E47ECBF9-1D38-4D69-8637-7DF76D4DA1C9}" type="presParOf" srcId="{63A57B2D-6DFD-4DCB-A87A-39760B1035B6}" destId="{A8BE9AB9-D096-4FAB-9B1C-9E06921FDAC3}" srcOrd="0" destOrd="0" presId="urn:microsoft.com/office/officeart/2005/8/layout/hierarchy2"/>
    <dgm:cxn modelId="{9BA4E893-78CB-43B6-8F5A-576BB775F72C}" type="presParOf" srcId="{63A57B2D-6DFD-4DCB-A87A-39760B1035B6}" destId="{AD69987E-62AC-4ABB-8A4E-300CDD440145}" srcOrd="1" destOrd="0" presId="urn:microsoft.com/office/officeart/2005/8/layout/hierarchy2"/>
    <dgm:cxn modelId="{4FF3E230-61AF-4FF4-BDBA-1C7B0381E70A}" type="presParOf" srcId="{AD69987E-62AC-4ABB-8A4E-300CDD440145}" destId="{9B24C812-ACDD-4F8B-964D-65D6B237BA94}" srcOrd="0" destOrd="0" presId="urn:microsoft.com/office/officeart/2005/8/layout/hierarchy2"/>
    <dgm:cxn modelId="{3144FB29-09F8-4A8B-8274-03B8B50ADF3A}" type="presParOf" srcId="{9B24C812-ACDD-4F8B-964D-65D6B237BA94}" destId="{CB03BA46-3CFC-4855-A57A-E7BC56FD2040}" srcOrd="0" destOrd="0" presId="urn:microsoft.com/office/officeart/2005/8/layout/hierarchy2"/>
    <dgm:cxn modelId="{C2D34ED2-06A8-4D17-ADE1-1064E1E8E6D6}" type="presParOf" srcId="{AD69987E-62AC-4ABB-8A4E-300CDD440145}" destId="{7DD85690-D954-4ABC-985C-CAA2D756616F}" srcOrd="1" destOrd="0" presId="urn:microsoft.com/office/officeart/2005/8/layout/hierarchy2"/>
    <dgm:cxn modelId="{299732C2-36C1-45FA-B393-A9E38BBDE502}" type="presParOf" srcId="{7DD85690-D954-4ABC-985C-CAA2D756616F}" destId="{27013109-7479-41B6-A595-FD3193355892}" srcOrd="0" destOrd="0" presId="urn:microsoft.com/office/officeart/2005/8/layout/hierarchy2"/>
    <dgm:cxn modelId="{466E3009-70AE-4EAD-9CC2-F35856E2EE56}" type="presParOf" srcId="{7DD85690-D954-4ABC-985C-CAA2D756616F}" destId="{6AF3690C-20A3-49AC-AB93-1E01D22A9F6C}" srcOrd="1" destOrd="0" presId="urn:microsoft.com/office/officeart/2005/8/layout/hierarchy2"/>
    <dgm:cxn modelId="{58761CF6-D2E6-4F4A-A05F-7B112DB6D184}" type="presParOf" srcId="{30FDF852-BC25-48C1-A4E0-C2DF9D5A70B8}" destId="{8017F28F-E7FA-4C76-B7EA-47A51666B35F}" srcOrd="2" destOrd="0" presId="urn:microsoft.com/office/officeart/2005/8/layout/hierarchy2"/>
    <dgm:cxn modelId="{D208540D-8D90-4944-BBB1-54BFB09E9573}" type="presParOf" srcId="{8017F28F-E7FA-4C76-B7EA-47A51666B35F}" destId="{DFE41D45-DFEA-4A5D-8D78-EB7A2C60FB2B}" srcOrd="0" destOrd="0" presId="urn:microsoft.com/office/officeart/2005/8/layout/hierarchy2"/>
    <dgm:cxn modelId="{575FF94E-5919-4B5B-930F-34DF166BD92F}" type="presParOf" srcId="{30FDF852-BC25-48C1-A4E0-C2DF9D5A70B8}" destId="{B772721A-EF04-4125-A4FF-216F23FE154E}" srcOrd="3" destOrd="0" presId="urn:microsoft.com/office/officeart/2005/8/layout/hierarchy2"/>
    <dgm:cxn modelId="{80E7E2F3-AFC3-4790-B51E-266601F6A22D}" type="presParOf" srcId="{B772721A-EF04-4125-A4FF-216F23FE154E}" destId="{B5A83678-803D-473C-B499-C06BA89BCE25}" srcOrd="0" destOrd="0" presId="urn:microsoft.com/office/officeart/2005/8/layout/hierarchy2"/>
    <dgm:cxn modelId="{FCDDC78B-59DB-4EC8-A8E5-A44C0F15D9EE}" type="presParOf" srcId="{B772721A-EF04-4125-A4FF-216F23FE154E}" destId="{91C055B5-6461-4A98-8955-D972B64BD217}" srcOrd="1" destOrd="0" presId="urn:microsoft.com/office/officeart/2005/8/layout/hierarchy2"/>
    <dgm:cxn modelId="{9FCD687A-8DD2-4EA9-97A1-69774CA8CB16}" type="presParOf" srcId="{91C055B5-6461-4A98-8955-D972B64BD217}" destId="{DF61E05A-40FC-4DFB-A955-056C70C252E0}" srcOrd="0" destOrd="0" presId="urn:microsoft.com/office/officeart/2005/8/layout/hierarchy2"/>
    <dgm:cxn modelId="{7003F0B1-0167-4B5F-BF02-255C93A4D91B}" type="presParOf" srcId="{DF61E05A-40FC-4DFB-A955-056C70C252E0}" destId="{0E24618E-785B-4313-96D9-5952B70133B3}" srcOrd="0" destOrd="0" presId="urn:microsoft.com/office/officeart/2005/8/layout/hierarchy2"/>
    <dgm:cxn modelId="{356E5B20-8F1A-4293-9989-19A8A5C83787}" type="presParOf" srcId="{91C055B5-6461-4A98-8955-D972B64BD217}" destId="{E884120D-4E79-4671-A7EF-B3272C242A40}" srcOrd="1" destOrd="0" presId="urn:microsoft.com/office/officeart/2005/8/layout/hierarchy2"/>
    <dgm:cxn modelId="{050F120C-40FB-4E28-AE39-D8DD123CA0C6}" type="presParOf" srcId="{E884120D-4E79-4671-A7EF-B3272C242A40}" destId="{81D34050-8DC1-4FB2-9D50-450556CE2506}" srcOrd="0" destOrd="0" presId="urn:microsoft.com/office/officeart/2005/8/layout/hierarchy2"/>
    <dgm:cxn modelId="{6DEEABE5-58D0-48DF-B903-74440C07CF17}" type="presParOf" srcId="{E884120D-4E79-4671-A7EF-B3272C242A40}" destId="{0145700C-6EB6-4ED1-A504-EA18A7073E6B}" srcOrd="1" destOrd="0" presId="urn:microsoft.com/office/officeart/2005/8/layout/hierarchy2"/>
    <dgm:cxn modelId="{7FCA158D-15EA-4193-B773-F8B6351110DE}" type="presParOf" srcId="{0145700C-6EB6-4ED1-A504-EA18A7073E6B}" destId="{14A93532-DC63-4010-AD14-9C27FC384EA9}" srcOrd="0" destOrd="0" presId="urn:microsoft.com/office/officeart/2005/8/layout/hierarchy2"/>
    <dgm:cxn modelId="{E3CA5189-ED14-4629-A90E-E9DAFDACF5FC}" type="presParOf" srcId="{14A93532-DC63-4010-AD14-9C27FC384EA9}" destId="{984F08AE-F021-449C-AC77-C27819947DCD}" srcOrd="0" destOrd="0" presId="urn:microsoft.com/office/officeart/2005/8/layout/hierarchy2"/>
    <dgm:cxn modelId="{4E110A50-9BA4-4ACE-AB87-4923861D8904}" type="presParOf" srcId="{0145700C-6EB6-4ED1-A504-EA18A7073E6B}" destId="{4BA19EFA-5CA1-4249-8494-4CEC4CD7A763}" srcOrd="1" destOrd="0" presId="urn:microsoft.com/office/officeart/2005/8/layout/hierarchy2"/>
    <dgm:cxn modelId="{AD9413D7-DE94-41F9-A11D-B51D870555AF}" type="presParOf" srcId="{4BA19EFA-5CA1-4249-8494-4CEC4CD7A763}" destId="{5CA0C97D-D874-4A51-ACC6-2F20280803F0}" srcOrd="0" destOrd="0" presId="urn:microsoft.com/office/officeart/2005/8/layout/hierarchy2"/>
    <dgm:cxn modelId="{91B6C406-0CD5-430D-B745-2F644487589B}" type="presParOf" srcId="{4BA19EFA-5CA1-4249-8494-4CEC4CD7A763}" destId="{F4190C0E-7EEF-4FF9-ADCC-9B1C1991412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EA30486-CD0A-46C6-BAB2-E356A3C2AE62}" type="doc">
      <dgm:prSet loTypeId="urn:microsoft.com/office/officeart/2005/8/layout/hList9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pPr latinLnBrk="1"/>
          <a:endParaRPr lang="ko-KR" altLang="en-US"/>
        </a:p>
      </dgm:t>
    </dgm:pt>
    <dgm:pt modelId="{BF15CFD7-2496-47F4-92F6-BEF0F843269B}">
      <dgm:prSet phldrT="[텍스트]" custT="1"/>
      <dgm:spPr/>
      <dgm:t>
        <a:bodyPr/>
        <a:lstStyle/>
        <a:p>
          <a:pPr latinLnBrk="1"/>
          <a:r>
            <a:rPr lang="ko-KR" altLang="en-US" sz="1050" dirty="0" smtClean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rPr>
            <a:t>자료검색</a:t>
          </a:r>
          <a:endParaRPr lang="ko-KR" altLang="en-US" sz="1050" dirty="0">
            <a:latin typeface="Pretendard Variable SemiBold" panose="02000003000000020004" pitchFamily="2" charset="-127"/>
            <a:ea typeface="Pretendard Variable SemiBold" panose="02000003000000020004" pitchFamily="2" charset="-127"/>
            <a:cs typeface="Pretendard Variable SemiBold" panose="02000003000000020004" pitchFamily="2" charset="-127"/>
          </a:endParaRPr>
        </a:p>
      </dgm:t>
    </dgm:pt>
    <dgm:pt modelId="{DEEA4F7D-136D-4506-9778-727A424348A4}" type="parTrans" cxnId="{E6A72ADA-AEE2-46AD-A746-0D26EB057FF0}">
      <dgm:prSet/>
      <dgm:spPr/>
      <dgm:t>
        <a:bodyPr/>
        <a:lstStyle/>
        <a:p>
          <a:pPr latinLnBrk="1"/>
          <a:endParaRPr lang="ko-KR" altLang="en-US" sz="2000"/>
        </a:p>
      </dgm:t>
    </dgm:pt>
    <dgm:pt modelId="{7DB9AB27-799B-4302-BA33-50852DAC39C8}" type="sibTrans" cxnId="{E6A72ADA-AEE2-46AD-A746-0D26EB057FF0}">
      <dgm:prSet/>
      <dgm:spPr/>
      <dgm:t>
        <a:bodyPr/>
        <a:lstStyle/>
        <a:p>
          <a:pPr latinLnBrk="1"/>
          <a:endParaRPr lang="ko-KR" altLang="en-US" sz="2000"/>
        </a:p>
      </dgm:t>
    </dgm:pt>
    <dgm:pt modelId="{70D887C1-E072-47CA-B585-D56F01A7E1A2}">
      <dgm:prSet phldrT="[텍스트]" custT="1"/>
      <dgm:spPr/>
      <dgm:t>
        <a:bodyPr/>
        <a:lstStyle/>
        <a:p>
          <a:pPr latinLnBrk="1"/>
          <a:r>
            <a:rPr lang="ko-KR" altLang="en-US" sz="1100" dirty="0" err="1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검색창</a:t>
          </a:r>
          <a:endParaRPr lang="en-US" altLang="ko-KR" sz="1100" dirty="0" smtClean="0">
            <a:solidFill>
              <a:schemeClr val="tx2">
                <a:lumMod val="90000"/>
                <a:lumOff val="10000"/>
              </a:schemeClr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gm:t>
    </dgm:pt>
    <dgm:pt modelId="{DC7E0FE6-9852-4EB9-A165-588765C9CFF2}" type="parTrans" cxnId="{A5D9BC11-5BCE-4456-900F-FA30857DCF06}">
      <dgm:prSet/>
      <dgm:spPr/>
      <dgm:t>
        <a:bodyPr/>
        <a:lstStyle/>
        <a:p>
          <a:pPr latinLnBrk="1"/>
          <a:endParaRPr lang="ko-KR" altLang="en-US" sz="2000"/>
        </a:p>
      </dgm:t>
    </dgm:pt>
    <dgm:pt modelId="{E43109B5-6663-4ECD-8AC5-A79E5814EDF8}" type="sibTrans" cxnId="{A5D9BC11-5BCE-4456-900F-FA30857DCF06}">
      <dgm:prSet/>
      <dgm:spPr/>
      <dgm:t>
        <a:bodyPr/>
        <a:lstStyle/>
        <a:p>
          <a:pPr latinLnBrk="1"/>
          <a:endParaRPr lang="ko-KR" altLang="en-US" sz="2000"/>
        </a:p>
      </dgm:t>
    </dgm:pt>
    <dgm:pt modelId="{C4A9CBC2-1865-4BD1-941E-AD9403F6132C}">
      <dgm:prSet phldrT="[텍스트]" custT="1"/>
      <dgm:spPr/>
      <dgm:t>
        <a:bodyPr/>
        <a:lstStyle/>
        <a:p>
          <a:pPr latinLnBrk="1"/>
          <a:r>
            <a:rPr lang="ko-KR" altLang="en-US" sz="1100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검색 분야 설정</a:t>
          </a:r>
          <a:r>
            <a:rPr lang="en-US" altLang="ko-KR" sz="1100" dirty="0" smtClean="0">
              <a:solidFill>
                <a:schemeClr val="tx2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/>
          </a:r>
          <a:br>
            <a:rPr lang="en-US" altLang="ko-KR" sz="1100" dirty="0" smtClean="0">
              <a:solidFill>
                <a:schemeClr val="tx2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</a:br>
          <a:r>
            <a:rPr lang="en-US" altLang="ko-KR" sz="7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(</a:t>
          </a:r>
          <a:r>
            <a:rPr lang="ko-KR" altLang="en-US" sz="7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도서</a:t>
          </a:r>
          <a:r>
            <a:rPr lang="en-US" altLang="ko-KR" sz="7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, </a:t>
          </a:r>
          <a:r>
            <a:rPr lang="ko-KR" altLang="en-US" sz="7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논문</a:t>
          </a:r>
          <a:r>
            <a:rPr lang="en-US" altLang="ko-KR" sz="7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, </a:t>
          </a:r>
          <a:r>
            <a:rPr lang="ko-KR" altLang="en-US" sz="7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전자책</a:t>
          </a:r>
          <a:r>
            <a:rPr lang="en-US" altLang="ko-KR" sz="7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)</a:t>
          </a:r>
          <a:endParaRPr lang="ko-KR" altLang="en-US" sz="700" dirty="0">
            <a:solidFill>
              <a:schemeClr val="accent1"/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gm:t>
    </dgm:pt>
    <dgm:pt modelId="{66EE6ACA-A3FF-4BF3-8707-1C57A8C75752}" type="parTrans" cxnId="{F819972F-08ED-4DE0-8908-5F7F3ADDB175}">
      <dgm:prSet/>
      <dgm:spPr/>
      <dgm:t>
        <a:bodyPr/>
        <a:lstStyle/>
        <a:p>
          <a:pPr latinLnBrk="1"/>
          <a:endParaRPr lang="ko-KR" altLang="en-US" sz="2000"/>
        </a:p>
      </dgm:t>
    </dgm:pt>
    <dgm:pt modelId="{86110400-A923-4150-9ABE-8508B90B3586}" type="sibTrans" cxnId="{F819972F-08ED-4DE0-8908-5F7F3ADDB175}">
      <dgm:prSet/>
      <dgm:spPr/>
      <dgm:t>
        <a:bodyPr/>
        <a:lstStyle/>
        <a:p>
          <a:pPr latinLnBrk="1"/>
          <a:endParaRPr lang="ko-KR" altLang="en-US" sz="2000"/>
        </a:p>
      </dgm:t>
    </dgm:pt>
    <dgm:pt modelId="{99694FE5-6AB4-4EA9-A6A1-51984D9712FF}">
      <dgm:prSet phldrT="[텍스트]" custT="1"/>
      <dgm:spPr/>
      <dgm:t>
        <a:bodyPr/>
        <a:lstStyle/>
        <a:p>
          <a:pPr latinLnBrk="1"/>
          <a:r>
            <a:rPr lang="ko-KR" altLang="en-US" sz="1100" dirty="0" err="1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필터링</a:t>
          </a:r>
          <a:r>
            <a:rPr lang="en-US" altLang="ko-KR" sz="1100" dirty="0" smtClean="0">
              <a:solidFill>
                <a:schemeClr val="tx2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/>
          </a:r>
          <a:br>
            <a:rPr lang="en-US" altLang="ko-KR" sz="1100" dirty="0" smtClean="0">
              <a:solidFill>
                <a:schemeClr val="tx2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</a:br>
          <a:r>
            <a:rPr lang="en-US" altLang="ko-KR" sz="7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(</a:t>
          </a:r>
          <a:r>
            <a:rPr lang="ko-KR" altLang="en-US" sz="7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도서관</a:t>
          </a:r>
          <a:r>
            <a:rPr lang="en-US" altLang="ko-KR" sz="7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,</a:t>
          </a:r>
          <a:r>
            <a:rPr lang="ko-KR" altLang="en-US" sz="7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 대출가능 여부</a:t>
          </a:r>
          <a:r>
            <a:rPr lang="en-US" altLang="ko-KR" sz="7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)</a:t>
          </a:r>
          <a:endParaRPr lang="ko-KR" altLang="en-US" sz="700" dirty="0">
            <a:solidFill>
              <a:schemeClr val="accent1"/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gm:t>
    </dgm:pt>
    <dgm:pt modelId="{69110B90-C1A4-41F2-AAE7-9C6E4C9E075B}" type="parTrans" cxnId="{54B53D38-4924-446F-8556-BF846161CB04}">
      <dgm:prSet/>
      <dgm:spPr/>
      <dgm:t>
        <a:bodyPr/>
        <a:lstStyle/>
        <a:p>
          <a:pPr latinLnBrk="1"/>
          <a:endParaRPr lang="ko-KR" altLang="en-US" sz="2000"/>
        </a:p>
      </dgm:t>
    </dgm:pt>
    <dgm:pt modelId="{377C81B0-11D6-4F62-B1C1-7DA82884B906}" type="sibTrans" cxnId="{54B53D38-4924-446F-8556-BF846161CB04}">
      <dgm:prSet/>
      <dgm:spPr/>
      <dgm:t>
        <a:bodyPr/>
        <a:lstStyle/>
        <a:p>
          <a:pPr latinLnBrk="1"/>
          <a:endParaRPr lang="ko-KR" altLang="en-US" sz="2000"/>
        </a:p>
      </dgm:t>
    </dgm:pt>
    <dgm:pt modelId="{023AF598-B71A-49B8-9A05-C26A2222FF82}">
      <dgm:prSet phldrT="[텍스트]" custT="1"/>
      <dgm:spPr/>
      <dgm:t>
        <a:bodyPr/>
        <a:lstStyle/>
        <a:p>
          <a:pPr latinLnBrk="1"/>
          <a:r>
            <a:rPr lang="ko-KR" altLang="en-US" sz="1050" dirty="0" smtClean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rPr>
            <a:t>로그인 및 회원가입</a:t>
          </a:r>
          <a:endParaRPr lang="ko-KR" altLang="en-US" sz="1050" dirty="0">
            <a:latin typeface="Pretendard Variable SemiBold" panose="02000003000000020004" pitchFamily="2" charset="-127"/>
            <a:ea typeface="Pretendard Variable SemiBold" panose="02000003000000020004" pitchFamily="2" charset="-127"/>
            <a:cs typeface="Pretendard Variable SemiBold" panose="02000003000000020004" pitchFamily="2" charset="-127"/>
          </a:endParaRPr>
        </a:p>
      </dgm:t>
    </dgm:pt>
    <dgm:pt modelId="{64A5F00D-FF0F-4B45-A824-F373CC457198}" type="parTrans" cxnId="{50D5F040-332A-411F-B383-BDE821539005}">
      <dgm:prSet/>
      <dgm:spPr/>
      <dgm:t>
        <a:bodyPr/>
        <a:lstStyle/>
        <a:p>
          <a:pPr latinLnBrk="1"/>
          <a:endParaRPr lang="ko-KR" altLang="en-US" sz="2000"/>
        </a:p>
      </dgm:t>
    </dgm:pt>
    <dgm:pt modelId="{310656F4-56DD-408A-9BD0-431A30482E18}" type="sibTrans" cxnId="{50D5F040-332A-411F-B383-BDE821539005}">
      <dgm:prSet/>
      <dgm:spPr/>
      <dgm:t>
        <a:bodyPr/>
        <a:lstStyle/>
        <a:p>
          <a:pPr latinLnBrk="1"/>
          <a:endParaRPr lang="ko-KR" altLang="en-US" sz="2000"/>
        </a:p>
      </dgm:t>
    </dgm:pt>
    <dgm:pt modelId="{17398429-61DD-4809-B976-6C65AB7A7898}">
      <dgm:prSet phldrT="[텍스트]" custT="1"/>
      <dgm:spPr/>
      <dgm:t>
        <a:bodyPr/>
        <a:lstStyle/>
        <a:p>
          <a:pPr latinLnBrk="1"/>
          <a:r>
            <a:rPr lang="ko-KR" altLang="en-US" sz="1100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로그인 폼</a:t>
          </a:r>
          <a:endParaRPr lang="ko-KR" altLang="en-US" sz="1100" dirty="0">
            <a:solidFill>
              <a:schemeClr val="tx2">
                <a:lumMod val="90000"/>
                <a:lumOff val="10000"/>
              </a:schemeClr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gm:t>
    </dgm:pt>
    <dgm:pt modelId="{0527A04F-187F-4A47-91FE-4B7A0ABBFF1A}" type="parTrans" cxnId="{220DDD13-4E77-4B2B-8F4F-DBE8BBDD7543}">
      <dgm:prSet/>
      <dgm:spPr/>
      <dgm:t>
        <a:bodyPr/>
        <a:lstStyle/>
        <a:p>
          <a:pPr latinLnBrk="1"/>
          <a:endParaRPr lang="ko-KR" altLang="en-US" sz="2000"/>
        </a:p>
      </dgm:t>
    </dgm:pt>
    <dgm:pt modelId="{78DA9233-DF91-4ECF-83F2-7AD72846B937}" type="sibTrans" cxnId="{220DDD13-4E77-4B2B-8F4F-DBE8BBDD7543}">
      <dgm:prSet/>
      <dgm:spPr/>
      <dgm:t>
        <a:bodyPr/>
        <a:lstStyle/>
        <a:p>
          <a:pPr latinLnBrk="1"/>
          <a:endParaRPr lang="ko-KR" altLang="en-US" sz="2000"/>
        </a:p>
      </dgm:t>
    </dgm:pt>
    <dgm:pt modelId="{9C268D92-0328-4F17-9904-5871A7388855}">
      <dgm:prSet phldrT="[텍스트]" custT="1"/>
      <dgm:spPr/>
      <dgm:t>
        <a:bodyPr/>
        <a:lstStyle/>
        <a:p>
          <a:pPr latinLnBrk="1"/>
          <a:r>
            <a:rPr lang="ko-KR" altLang="en-US" sz="1100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아이디 </a:t>
          </a:r>
          <a:r>
            <a:rPr lang="en-US" altLang="ko-KR" sz="1100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/</a:t>
          </a:r>
          <a:br>
            <a:rPr lang="en-US" altLang="ko-KR" sz="1100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</a:br>
          <a:r>
            <a:rPr lang="ko-KR" altLang="en-US" sz="1100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비밀번호 찾기</a:t>
          </a:r>
          <a:endParaRPr lang="ko-KR" altLang="en-US" sz="1100" dirty="0">
            <a:solidFill>
              <a:schemeClr val="tx2">
                <a:lumMod val="90000"/>
                <a:lumOff val="10000"/>
              </a:schemeClr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gm:t>
    </dgm:pt>
    <dgm:pt modelId="{A4430969-2FE7-4B7C-A6C5-B847F0FCEFE3}" type="parTrans" cxnId="{A002CE2D-BD38-4CFB-957E-A27DF51A98D4}">
      <dgm:prSet/>
      <dgm:spPr/>
      <dgm:t>
        <a:bodyPr/>
        <a:lstStyle/>
        <a:p>
          <a:pPr latinLnBrk="1"/>
          <a:endParaRPr lang="ko-KR" altLang="en-US" sz="2000"/>
        </a:p>
      </dgm:t>
    </dgm:pt>
    <dgm:pt modelId="{215165FC-32DB-42A2-843B-6E6CF10827B2}" type="sibTrans" cxnId="{A002CE2D-BD38-4CFB-957E-A27DF51A98D4}">
      <dgm:prSet/>
      <dgm:spPr/>
      <dgm:t>
        <a:bodyPr/>
        <a:lstStyle/>
        <a:p>
          <a:pPr latinLnBrk="1"/>
          <a:endParaRPr lang="ko-KR" altLang="en-US" sz="2000"/>
        </a:p>
      </dgm:t>
    </dgm:pt>
    <dgm:pt modelId="{7EBF9757-7A5C-4C94-967A-4BDF608729B6}">
      <dgm:prSet phldrT="[텍스트]" custT="1"/>
      <dgm:spPr/>
      <dgm:t>
        <a:bodyPr/>
        <a:lstStyle/>
        <a:p>
          <a:pPr latinLnBrk="1"/>
          <a:r>
            <a:rPr lang="ko-KR" altLang="en-US" sz="1100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회원가입</a:t>
          </a:r>
          <a:endParaRPr lang="ko-KR" altLang="en-US" sz="1100" dirty="0">
            <a:solidFill>
              <a:schemeClr val="tx2">
                <a:lumMod val="90000"/>
                <a:lumOff val="10000"/>
              </a:schemeClr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gm:t>
    </dgm:pt>
    <dgm:pt modelId="{1010863A-5051-406E-B2BC-1A36CE9F4C0F}" type="parTrans" cxnId="{24392AA8-6EBF-4198-A618-619E28E33610}">
      <dgm:prSet/>
      <dgm:spPr/>
      <dgm:t>
        <a:bodyPr/>
        <a:lstStyle/>
        <a:p>
          <a:pPr latinLnBrk="1"/>
          <a:endParaRPr lang="ko-KR" altLang="en-US" sz="2000"/>
        </a:p>
      </dgm:t>
    </dgm:pt>
    <dgm:pt modelId="{9831EBD5-5504-4F17-82B0-7EBD22B9DA2C}" type="sibTrans" cxnId="{24392AA8-6EBF-4198-A618-619E28E33610}">
      <dgm:prSet/>
      <dgm:spPr/>
      <dgm:t>
        <a:bodyPr/>
        <a:lstStyle/>
        <a:p>
          <a:pPr latinLnBrk="1"/>
          <a:endParaRPr lang="ko-KR" altLang="en-US" sz="2000"/>
        </a:p>
      </dgm:t>
    </dgm:pt>
    <dgm:pt modelId="{FECF64E3-C316-420C-AC8C-37C4D9705D41}">
      <dgm:prSet phldrT="[텍스트]" custT="1"/>
      <dgm:spPr/>
      <dgm:t>
        <a:bodyPr/>
        <a:lstStyle/>
        <a:p>
          <a:pPr latinLnBrk="1"/>
          <a:r>
            <a:rPr lang="ko-KR" altLang="en-US" sz="1050" dirty="0" smtClean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rPr>
            <a:t>도서 상세</a:t>
          </a:r>
          <a:endParaRPr lang="ko-KR" altLang="en-US" sz="1050" dirty="0">
            <a:latin typeface="Pretendard Variable SemiBold" panose="02000003000000020004" pitchFamily="2" charset="-127"/>
            <a:ea typeface="Pretendard Variable SemiBold" panose="02000003000000020004" pitchFamily="2" charset="-127"/>
            <a:cs typeface="Pretendard Variable SemiBold" panose="02000003000000020004" pitchFamily="2" charset="-127"/>
          </a:endParaRPr>
        </a:p>
      </dgm:t>
    </dgm:pt>
    <dgm:pt modelId="{14E3421B-26D3-4DEB-8B4F-756B20A63963}" type="parTrans" cxnId="{C5E35A8E-7106-4DD9-BC38-652289CA6E44}">
      <dgm:prSet/>
      <dgm:spPr/>
      <dgm:t>
        <a:bodyPr/>
        <a:lstStyle/>
        <a:p>
          <a:pPr latinLnBrk="1"/>
          <a:endParaRPr lang="ko-KR" altLang="en-US" sz="2000"/>
        </a:p>
      </dgm:t>
    </dgm:pt>
    <dgm:pt modelId="{84C4B941-E579-485D-8DBD-4E6904CB8F72}" type="sibTrans" cxnId="{C5E35A8E-7106-4DD9-BC38-652289CA6E44}">
      <dgm:prSet/>
      <dgm:spPr/>
      <dgm:t>
        <a:bodyPr/>
        <a:lstStyle/>
        <a:p>
          <a:pPr latinLnBrk="1"/>
          <a:endParaRPr lang="ko-KR" altLang="en-US" sz="2000"/>
        </a:p>
      </dgm:t>
    </dgm:pt>
    <dgm:pt modelId="{209DEB28-5FBB-4CDE-B8E8-BBBB2592725A}">
      <dgm:prSet phldrT="[텍스트]" custT="1"/>
      <dgm:spPr/>
      <dgm:t>
        <a:bodyPr/>
        <a:lstStyle/>
        <a:p>
          <a:pPr latinLnBrk="1"/>
          <a:r>
            <a:rPr lang="ko-KR" altLang="en-US" sz="1050" dirty="0" err="1" smtClean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rPr>
            <a:t>알림마당</a:t>
          </a:r>
          <a:endParaRPr lang="ko-KR" altLang="en-US" sz="1050" dirty="0">
            <a:latin typeface="Pretendard Variable SemiBold" panose="02000003000000020004" pitchFamily="2" charset="-127"/>
            <a:ea typeface="Pretendard Variable SemiBold" panose="02000003000000020004" pitchFamily="2" charset="-127"/>
            <a:cs typeface="Pretendard Variable SemiBold" panose="02000003000000020004" pitchFamily="2" charset="-127"/>
          </a:endParaRPr>
        </a:p>
      </dgm:t>
    </dgm:pt>
    <dgm:pt modelId="{72A538BB-088E-4AC0-83C0-04A66C9D1BBB}" type="parTrans" cxnId="{493DE536-B6D6-45CD-813E-07EBD0CC2399}">
      <dgm:prSet/>
      <dgm:spPr/>
      <dgm:t>
        <a:bodyPr/>
        <a:lstStyle/>
        <a:p>
          <a:pPr latinLnBrk="1"/>
          <a:endParaRPr lang="ko-KR" altLang="en-US" sz="2000"/>
        </a:p>
      </dgm:t>
    </dgm:pt>
    <dgm:pt modelId="{20C06F9C-9706-4D84-84CD-E611C7525DBE}" type="sibTrans" cxnId="{493DE536-B6D6-45CD-813E-07EBD0CC2399}">
      <dgm:prSet/>
      <dgm:spPr/>
      <dgm:t>
        <a:bodyPr/>
        <a:lstStyle/>
        <a:p>
          <a:pPr latinLnBrk="1"/>
          <a:endParaRPr lang="ko-KR" altLang="en-US" sz="2000"/>
        </a:p>
      </dgm:t>
    </dgm:pt>
    <dgm:pt modelId="{E6DC7305-093C-47E3-99A1-C74A6D40368E}">
      <dgm:prSet phldrT="[텍스트]" custT="1"/>
      <dgm:spPr/>
      <dgm:t>
        <a:bodyPr/>
        <a:lstStyle/>
        <a:p>
          <a:pPr latinLnBrk="1"/>
          <a:r>
            <a:rPr lang="ko-KR" altLang="en-US" sz="1100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소식 분류</a:t>
          </a:r>
          <a:r>
            <a:rPr lang="en-US" altLang="ko-KR" sz="1100" dirty="0" smtClean="0">
              <a:solidFill>
                <a:schemeClr val="tx2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/>
          </a:r>
          <a:br>
            <a:rPr lang="en-US" altLang="ko-KR" sz="1100" dirty="0" smtClean="0">
              <a:solidFill>
                <a:schemeClr val="tx2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</a:br>
          <a:r>
            <a:rPr lang="en-US" altLang="ko-KR" sz="7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(</a:t>
          </a:r>
          <a:r>
            <a:rPr lang="ko-KR" altLang="en-US" sz="7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공지사항</a:t>
          </a:r>
          <a:r>
            <a:rPr lang="en-US" altLang="ko-KR" sz="7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, </a:t>
          </a:r>
          <a:r>
            <a:rPr lang="ko-KR" altLang="en-US" sz="7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이벤트</a:t>
          </a:r>
          <a:r>
            <a:rPr lang="en-US" altLang="ko-KR" sz="7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)</a:t>
          </a:r>
          <a:endParaRPr lang="ko-KR" altLang="en-US" sz="1000" dirty="0">
            <a:solidFill>
              <a:schemeClr val="accent1"/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gm:t>
    </dgm:pt>
    <dgm:pt modelId="{244CCA6A-BB07-4D38-9EE5-A7859D77E049}" type="parTrans" cxnId="{C9878673-7FDD-4604-97FD-229F89339285}">
      <dgm:prSet/>
      <dgm:spPr/>
      <dgm:t>
        <a:bodyPr/>
        <a:lstStyle/>
        <a:p>
          <a:pPr latinLnBrk="1"/>
          <a:endParaRPr lang="ko-KR" altLang="en-US" sz="2000"/>
        </a:p>
      </dgm:t>
    </dgm:pt>
    <dgm:pt modelId="{38541335-B736-47AE-BE5C-FA4DD8BA7311}" type="sibTrans" cxnId="{C9878673-7FDD-4604-97FD-229F89339285}">
      <dgm:prSet/>
      <dgm:spPr/>
      <dgm:t>
        <a:bodyPr/>
        <a:lstStyle/>
        <a:p>
          <a:pPr latinLnBrk="1"/>
          <a:endParaRPr lang="ko-KR" altLang="en-US" sz="2000"/>
        </a:p>
      </dgm:t>
    </dgm:pt>
    <dgm:pt modelId="{9AA65C2B-3117-4019-9FAA-7F367F435874}">
      <dgm:prSet phldrT="[텍스트]" custT="1"/>
      <dgm:spPr/>
      <dgm:t>
        <a:bodyPr/>
        <a:lstStyle/>
        <a:p>
          <a:pPr latinLnBrk="1"/>
          <a:r>
            <a:rPr lang="ko-KR" altLang="en-US" sz="1100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조회수</a:t>
          </a:r>
          <a:endParaRPr lang="ko-KR" altLang="en-US" sz="1100" dirty="0">
            <a:solidFill>
              <a:schemeClr val="tx2">
                <a:lumMod val="90000"/>
                <a:lumOff val="10000"/>
              </a:schemeClr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gm:t>
    </dgm:pt>
    <dgm:pt modelId="{DB3EE94B-760E-4136-8105-1E7A3C7B186A}" type="parTrans" cxnId="{5D677284-0744-4867-8A16-616E82E53771}">
      <dgm:prSet/>
      <dgm:spPr/>
      <dgm:t>
        <a:bodyPr/>
        <a:lstStyle/>
        <a:p>
          <a:pPr latinLnBrk="1"/>
          <a:endParaRPr lang="ko-KR" altLang="en-US" sz="2000"/>
        </a:p>
      </dgm:t>
    </dgm:pt>
    <dgm:pt modelId="{2B3001AF-1A79-4A8D-950E-FF182F5CAD60}" type="sibTrans" cxnId="{5D677284-0744-4867-8A16-616E82E53771}">
      <dgm:prSet/>
      <dgm:spPr/>
      <dgm:t>
        <a:bodyPr/>
        <a:lstStyle/>
        <a:p>
          <a:pPr latinLnBrk="1"/>
          <a:endParaRPr lang="ko-KR" altLang="en-US" sz="2000"/>
        </a:p>
      </dgm:t>
    </dgm:pt>
    <dgm:pt modelId="{D3C3D5E6-1C3D-473C-9CA5-E82F756DF773}">
      <dgm:prSet phldrT="[텍스트]" custT="1"/>
      <dgm:spPr/>
      <dgm:t>
        <a:bodyPr/>
        <a:lstStyle/>
        <a:p>
          <a:pPr latinLnBrk="1"/>
          <a:r>
            <a:rPr lang="ko-KR" altLang="en-US" sz="1100" dirty="0" err="1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책표지</a:t>
          </a:r>
          <a:r>
            <a:rPr lang="en-US" altLang="ko-KR" sz="1100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, </a:t>
          </a:r>
          <a:r>
            <a:rPr lang="ko-KR" altLang="en-US" sz="1100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제목</a:t>
          </a:r>
          <a:endParaRPr lang="ko-KR" altLang="en-US" sz="1100" dirty="0">
            <a:solidFill>
              <a:schemeClr val="tx2">
                <a:lumMod val="90000"/>
                <a:lumOff val="10000"/>
              </a:schemeClr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gm:t>
    </dgm:pt>
    <dgm:pt modelId="{B6E003EB-ABCA-4FDF-81E8-43F995EA1649}" type="parTrans" cxnId="{D5B2ADA7-F535-4450-A9BF-BD601FFE5188}">
      <dgm:prSet/>
      <dgm:spPr/>
      <dgm:t>
        <a:bodyPr/>
        <a:lstStyle/>
        <a:p>
          <a:pPr latinLnBrk="1"/>
          <a:endParaRPr lang="ko-KR" altLang="en-US" sz="2000"/>
        </a:p>
      </dgm:t>
    </dgm:pt>
    <dgm:pt modelId="{36D7808F-B9A5-4434-A09F-5BA8AEBFF678}" type="sibTrans" cxnId="{D5B2ADA7-F535-4450-A9BF-BD601FFE5188}">
      <dgm:prSet/>
      <dgm:spPr/>
      <dgm:t>
        <a:bodyPr/>
        <a:lstStyle/>
        <a:p>
          <a:pPr latinLnBrk="1"/>
          <a:endParaRPr lang="ko-KR" altLang="en-US" sz="2000"/>
        </a:p>
      </dgm:t>
    </dgm:pt>
    <dgm:pt modelId="{B9A44442-6440-4999-8B42-20BE69B6C5F4}">
      <dgm:prSet phldrT="[텍스트]" custT="1"/>
      <dgm:spPr/>
      <dgm:t>
        <a:bodyPr/>
        <a:lstStyle/>
        <a:p>
          <a:pPr latinLnBrk="1"/>
          <a:r>
            <a:rPr lang="ko-KR" altLang="en-US" sz="1100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상세정보</a:t>
          </a:r>
          <a:r>
            <a:rPr lang="en-US" altLang="ko-KR" sz="1100" dirty="0" smtClean="0">
              <a:solidFill>
                <a:schemeClr val="tx2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/>
          </a:r>
          <a:br>
            <a:rPr lang="en-US" altLang="ko-KR" sz="1100" dirty="0" smtClean="0">
              <a:solidFill>
                <a:schemeClr val="tx2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</a:br>
          <a:r>
            <a:rPr lang="en-US" altLang="ko-KR" sz="7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(</a:t>
          </a:r>
          <a:r>
            <a:rPr lang="ko-KR" altLang="en-US" sz="7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저자</a:t>
          </a:r>
          <a:r>
            <a:rPr lang="en-US" altLang="ko-KR" sz="7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, </a:t>
          </a:r>
          <a:r>
            <a:rPr lang="ko-KR" altLang="en-US" sz="7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출판사</a:t>
          </a:r>
          <a:r>
            <a:rPr lang="en-US" altLang="ko-KR" sz="7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, </a:t>
          </a:r>
          <a:r>
            <a:rPr lang="ko-KR" altLang="en-US" sz="700" dirty="0" err="1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분류번호</a:t>
          </a:r>
          <a:r>
            <a:rPr lang="en-US" altLang="ko-KR" sz="7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, </a:t>
          </a:r>
          <a:r>
            <a:rPr lang="ko-KR" altLang="en-US" sz="700" dirty="0" err="1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소개글</a:t>
          </a:r>
          <a:r>
            <a:rPr lang="en-US" altLang="ko-KR" sz="7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)</a:t>
          </a:r>
          <a:endParaRPr lang="ko-KR" altLang="en-US" sz="700" dirty="0">
            <a:solidFill>
              <a:schemeClr val="accent1"/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gm:t>
    </dgm:pt>
    <dgm:pt modelId="{DB4943B4-5982-4628-A5A6-401A1D12E81E}" type="parTrans" cxnId="{100618B0-65FA-49BB-B201-273AA5B530A7}">
      <dgm:prSet/>
      <dgm:spPr/>
      <dgm:t>
        <a:bodyPr/>
        <a:lstStyle/>
        <a:p>
          <a:pPr latinLnBrk="1"/>
          <a:endParaRPr lang="ko-KR" altLang="en-US" sz="2000"/>
        </a:p>
      </dgm:t>
    </dgm:pt>
    <dgm:pt modelId="{0E3EEB20-E687-41E1-877D-6F2BF9ABFA78}" type="sibTrans" cxnId="{100618B0-65FA-49BB-B201-273AA5B530A7}">
      <dgm:prSet/>
      <dgm:spPr/>
      <dgm:t>
        <a:bodyPr/>
        <a:lstStyle/>
        <a:p>
          <a:pPr latinLnBrk="1"/>
          <a:endParaRPr lang="ko-KR" altLang="en-US" sz="2000"/>
        </a:p>
      </dgm:t>
    </dgm:pt>
    <dgm:pt modelId="{5A53D66B-B463-4E69-9483-424DAD0453E9}">
      <dgm:prSet phldrT="[텍스트]" custT="1"/>
      <dgm:spPr/>
      <dgm:t>
        <a:bodyPr/>
        <a:lstStyle/>
        <a:p>
          <a:pPr latinLnBrk="1"/>
          <a:r>
            <a:rPr lang="ko-KR" altLang="en-US" sz="1100" dirty="0" err="1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대출현황</a:t>
          </a:r>
          <a:endParaRPr lang="ko-KR" altLang="en-US" sz="1100" dirty="0">
            <a:solidFill>
              <a:schemeClr val="tx2">
                <a:lumMod val="90000"/>
                <a:lumOff val="10000"/>
              </a:schemeClr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gm:t>
    </dgm:pt>
    <dgm:pt modelId="{7F3E8E1F-836D-498D-B02D-806C244C25C6}" type="parTrans" cxnId="{8A873333-7D4E-4467-81C8-387D6C1D0BF3}">
      <dgm:prSet/>
      <dgm:spPr/>
      <dgm:t>
        <a:bodyPr/>
        <a:lstStyle/>
        <a:p>
          <a:pPr latinLnBrk="1"/>
          <a:endParaRPr lang="ko-KR" altLang="en-US" sz="2000"/>
        </a:p>
      </dgm:t>
    </dgm:pt>
    <dgm:pt modelId="{904D2449-4D60-447C-B173-4FAE883BE066}" type="sibTrans" cxnId="{8A873333-7D4E-4467-81C8-387D6C1D0BF3}">
      <dgm:prSet/>
      <dgm:spPr/>
      <dgm:t>
        <a:bodyPr/>
        <a:lstStyle/>
        <a:p>
          <a:pPr latinLnBrk="1"/>
          <a:endParaRPr lang="ko-KR" altLang="en-US" sz="2000"/>
        </a:p>
      </dgm:t>
    </dgm:pt>
    <dgm:pt modelId="{9C72CD51-9F68-4AB2-A0B4-9606FE4245F1}">
      <dgm:prSet phldrT="[텍스트]" custT="1"/>
      <dgm:spPr/>
      <dgm:t>
        <a:bodyPr/>
        <a:lstStyle/>
        <a:p>
          <a:pPr latinLnBrk="1"/>
          <a:r>
            <a:rPr lang="ko-KR" altLang="en-US" sz="1100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관심 서적 등록</a:t>
          </a:r>
          <a:endParaRPr lang="ko-KR" altLang="en-US" sz="1100" dirty="0">
            <a:solidFill>
              <a:schemeClr val="tx2">
                <a:lumMod val="90000"/>
                <a:lumOff val="10000"/>
              </a:schemeClr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gm:t>
    </dgm:pt>
    <dgm:pt modelId="{ABD489B3-7EF1-4E82-A70B-F19B1B6D4922}" type="sibTrans" cxnId="{0D13E538-6251-4524-ACAD-1F21735419B9}">
      <dgm:prSet/>
      <dgm:spPr/>
      <dgm:t>
        <a:bodyPr/>
        <a:lstStyle/>
        <a:p>
          <a:pPr latinLnBrk="1"/>
          <a:endParaRPr lang="ko-KR" altLang="en-US" sz="2000"/>
        </a:p>
      </dgm:t>
    </dgm:pt>
    <dgm:pt modelId="{D0AB2051-E32D-4B67-9BD6-E6DF39BB1B16}" type="parTrans" cxnId="{0D13E538-6251-4524-ACAD-1F21735419B9}">
      <dgm:prSet/>
      <dgm:spPr/>
      <dgm:t>
        <a:bodyPr/>
        <a:lstStyle/>
        <a:p>
          <a:pPr latinLnBrk="1"/>
          <a:endParaRPr lang="ko-KR" altLang="en-US" sz="2000"/>
        </a:p>
      </dgm:t>
    </dgm:pt>
    <dgm:pt modelId="{891D851B-C18C-4F9D-A42F-B5BCC1230A19}">
      <dgm:prSet phldrT="[텍스트]" custT="1"/>
      <dgm:spPr/>
      <dgm:t>
        <a:bodyPr/>
        <a:lstStyle/>
        <a:p>
          <a:pPr latinLnBrk="1"/>
          <a:r>
            <a:rPr lang="ko-KR" altLang="en-US" sz="1100" dirty="0" smtClean="0">
              <a:solidFill>
                <a:schemeClr val="tx2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업로드 시각</a:t>
          </a:r>
          <a:r>
            <a:rPr lang="en-US" altLang="ko-KR" sz="9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/>
          </a:r>
          <a:br>
            <a:rPr lang="en-US" altLang="ko-KR" sz="9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</a:br>
          <a:r>
            <a:rPr lang="en-US" altLang="ko-KR" sz="7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(</a:t>
          </a:r>
          <a:r>
            <a:rPr lang="ko-KR" altLang="en-US" sz="700" dirty="0" err="1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새공지</a:t>
          </a:r>
          <a:r>
            <a:rPr lang="ko-KR" altLang="en-US" sz="7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 표시</a:t>
          </a:r>
          <a:r>
            <a:rPr lang="en-US" altLang="ko-KR" sz="7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)</a:t>
          </a:r>
          <a:endParaRPr lang="ko-KR" altLang="en-US" sz="1000" dirty="0">
            <a:solidFill>
              <a:schemeClr val="accent1"/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gm:t>
    </dgm:pt>
    <dgm:pt modelId="{4C383446-76FE-4F09-9ED6-EEEC0CD06AE8}" type="parTrans" cxnId="{2FB4DD98-E6BB-4638-A87F-BEB62439D501}">
      <dgm:prSet/>
      <dgm:spPr/>
      <dgm:t>
        <a:bodyPr/>
        <a:lstStyle/>
        <a:p>
          <a:pPr latinLnBrk="1"/>
          <a:endParaRPr lang="ko-KR" altLang="en-US" sz="2000"/>
        </a:p>
      </dgm:t>
    </dgm:pt>
    <dgm:pt modelId="{42981711-18A5-45C3-9F1F-13066D227DE4}" type="sibTrans" cxnId="{2FB4DD98-E6BB-4638-A87F-BEB62439D501}">
      <dgm:prSet/>
      <dgm:spPr/>
      <dgm:t>
        <a:bodyPr/>
        <a:lstStyle/>
        <a:p>
          <a:pPr latinLnBrk="1"/>
          <a:endParaRPr lang="ko-KR" altLang="en-US" sz="2000"/>
        </a:p>
      </dgm:t>
    </dgm:pt>
    <dgm:pt modelId="{26C88261-1663-4A5C-AFA5-566B5A7A06F6}">
      <dgm:prSet phldrT="[텍스트]" custT="1"/>
      <dgm:spPr/>
      <dgm:t>
        <a:bodyPr/>
        <a:lstStyle/>
        <a:p>
          <a:pPr latinLnBrk="1"/>
          <a:r>
            <a:rPr lang="ko-KR" altLang="en-US" sz="1050" dirty="0" smtClean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rPr>
            <a:t>내 서재</a:t>
          </a:r>
          <a:endParaRPr lang="ko-KR" altLang="en-US" sz="1050" dirty="0">
            <a:latin typeface="Pretendard Variable SemiBold" panose="02000003000000020004" pitchFamily="2" charset="-127"/>
            <a:ea typeface="Pretendard Variable SemiBold" panose="02000003000000020004" pitchFamily="2" charset="-127"/>
            <a:cs typeface="Pretendard Variable SemiBold" panose="02000003000000020004" pitchFamily="2" charset="-127"/>
          </a:endParaRPr>
        </a:p>
      </dgm:t>
    </dgm:pt>
    <dgm:pt modelId="{2BEAAFA5-4619-4A64-9116-36B144A54E52}" type="parTrans" cxnId="{98341154-85CB-4BDA-B8E7-CF7AA53D2DEC}">
      <dgm:prSet/>
      <dgm:spPr/>
      <dgm:t>
        <a:bodyPr/>
        <a:lstStyle/>
        <a:p>
          <a:pPr latinLnBrk="1"/>
          <a:endParaRPr lang="ko-KR" altLang="en-US"/>
        </a:p>
      </dgm:t>
    </dgm:pt>
    <dgm:pt modelId="{6F107094-4B3D-439F-B688-A48B4D13D850}" type="sibTrans" cxnId="{98341154-85CB-4BDA-B8E7-CF7AA53D2DEC}">
      <dgm:prSet/>
      <dgm:spPr/>
      <dgm:t>
        <a:bodyPr/>
        <a:lstStyle/>
        <a:p>
          <a:pPr latinLnBrk="1"/>
          <a:endParaRPr lang="ko-KR" altLang="en-US"/>
        </a:p>
      </dgm:t>
    </dgm:pt>
    <dgm:pt modelId="{8192CDC2-45E5-4FCA-88A1-E9E8AD603C0B}">
      <dgm:prSet phldrT="[텍스트]"/>
      <dgm:spPr/>
      <dgm:t>
        <a:bodyPr/>
        <a:lstStyle/>
        <a:p>
          <a:pPr latinLnBrk="1"/>
          <a:r>
            <a:rPr lang="ko-KR" altLang="en-US" dirty="0" err="1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대출기록</a:t>
          </a:r>
          <a:r>
            <a:rPr lang="ko-KR" altLang="en-US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 확인</a:t>
          </a:r>
          <a:endParaRPr lang="ko-KR" altLang="en-US" dirty="0">
            <a:solidFill>
              <a:schemeClr val="tx2">
                <a:lumMod val="90000"/>
                <a:lumOff val="10000"/>
              </a:schemeClr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gm:t>
    </dgm:pt>
    <dgm:pt modelId="{C6CDF208-7F22-4115-8A3E-434B6FCC6A2A}" type="parTrans" cxnId="{49588F7F-E811-4CC4-BE2A-F225867E0791}">
      <dgm:prSet/>
      <dgm:spPr/>
      <dgm:t>
        <a:bodyPr/>
        <a:lstStyle/>
        <a:p>
          <a:pPr latinLnBrk="1"/>
          <a:endParaRPr lang="ko-KR" altLang="en-US"/>
        </a:p>
      </dgm:t>
    </dgm:pt>
    <dgm:pt modelId="{414DA7BC-D918-492F-8F88-797C18AEC6E3}" type="sibTrans" cxnId="{49588F7F-E811-4CC4-BE2A-F225867E0791}">
      <dgm:prSet/>
      <dgm:spPr/>
      <dgm:t>
        <a:bodyPr/>
        <a:lstStyle/>
        <a:p>
          <a:pPr latinLnBrk="1"/>
          <a:endParaRPr lang="ko-KR" altLang="en-US"/>
        </a:p>
      </dgm:t>
    </dgm:pt>
    <dgm:pt modelId="{B394EA26-22F0-482B-A40C-359A5E1AADA1}">
      <dgm:prSet phldrT="[텍스트]"/>
      <dgm:spPr/>
      <dgm:t>
        <a:bodyPr/>
        <a:lstStyle/>
        <a:p>
          <a:pPr latinLnBrk="1"/>
          <a:r>
            <a:rPr lang="ko-KR" altLang="en-US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문의 확인</a:t>
          </a:r>
          <a:endParaRPr lang="ko-KR" altLang="en-US" dirty="0">
            <a:solidFill>
              <a:schemeClr val="tx2">
                <a:lumMod val="90000"/>
                <a:lumOff val="10000"/>
              </a:schemeClr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gm:t>
    </dgm:pt>
    <dgm:pt modelId="{90D40E7B-71E6-44E3-AFAF-92E627149BD1}" type="parTrans" cxnId="{3F8083F5-DBED-42F0-8AA0-5018E5722AFB}">
      <dgm:prSet/>
      <dgm:spPr/>
      <dgm:t>
        <a:bodyPr/>
        <a:lstStyle/>
        <a:p>
          <a:pPr latinLnBrk="1"/>
          <a:endParaRPr lang="ko-KR" altLang="en-US"/>
        </a:p>
      </dgm:t>
    </dgm:pt>
    <dgm:pt modelId="{9865A396-608B-496B-955F-6C406A0BADC4}" type="sibTrans" cxnId="{3F8083F5-DBED-42F0-8AA0-5018E5722AFB}">
      <dgm:prSet/>
      <dgm:spPr/>
      <dgm:t>
        <a:bodyPr/>
        <a:lstStyle/>
        <a:p>
          <a:pPr latinLnBrk="1"/>
          <a:endParaRPr lang="ko-KR" altLang="en-US"/>
        </a:p>
      </dgm:t>
    </dgm:pt>
    <dgm:pt modelId="{8C5B600B-1848-4BAE-8B9B-802DB67726A0}">
      <dgm:prSet phldrT="[텍스트]"/>
      <dgm:spPr/>
      <dgm:t>
        <a:bodyPr/>
        <a:lstStyle/>
        <a:p>
          <a:pPr latinLnBrk="1"/>
          <a:r>
            <a:rPr lang="ko-KR" altLang="en-US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관심 서적 확인</a:t>
          </a:r>
          <a:endParaRPr lang="ko-KR" altLang="en-US" dirty="0">
            <a:solidFill>
              <a:schemeClr val="tx2">
                <a:lumMod val="90000"/>
                <a:lumOff val="10000"/>
              </a:schemeClr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gm:t>
    </dgm:pt>
    <dgm:pt modelId="{84C0534A-ED9A-4909-A6A4-5B8F6D2BA58E}" type="parTrans" cxnId="{32A2F170-520A-4698-8DE2-18014670FA85}">
      <dgm:prSet/>
      <dgm:spPr/>
      <dgm:t>
        <a:bodyPr/>
        <a:lstStyle/>
        <a:p>
          <a:pPr latinLnBrk="1"/>
          <a:endParaRPr lang="ko-KR" altLang="en-US"/>
        </a:p>
      </dgm:t>
    </dgm:pt>
    <dgm:pt modelId="{430AE17C-4508-4E4D-A2B7-8EB36A6CA544}" type="sibTrans" cxnId="{32A2F170-520A-4698-8DE2-18014670FA85}">
      <dgm:prSet/>
      <dgm:spPr/>
      <dgm:t>
        <a:bodyPr/>
        <a:lstStyle/>
        <a:p>
          <a:pPr latinLnBrk="1"/>
          <a:endParaRPr lang="ko-KR" altLang="en-US"/>
        </a:p>
      </dgm:t>
    </dgm:pt>
    <dgm:pt modelId="{24B9377C-D5F1-4F8A-AFA3-69A860EE5306}">
      <dgm:prSet phldrT="[텍스트]"/>
      <dgm:spPr/>
      <dgm:t>
        <a:bodyPr/>
        <a:lstStyle/>
        <a:p>
          <a:pPr latinLnBrk="1"/>
          <a:r>
            <a:rPr lang="ko-KR" altLang="en-US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개인정보 수정</a:t>
          </a:r>
          <a:endParaRPr lang="ko-KR" altLang="en-US" dirty="0">
            <a:solidFill>
              <a:schemeClr val="tx2">
                <a:lumMod val="90000"/>
                <a:lumOff val="10000"/>
              </a:schemeClr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gm:t>
    </dgm:pt>
    <dgm:pt modelId="{47B78033-020E-4D31-8645-94BEAE875C31}" type="parTrans" cxnId="{237EEAF4-7524-4DA8-B0D4-455ADD4619BC}">
      <dgm:prSet/>
      <dgm:spPr/>
      <dgm:t>
        <a:bodyPr/>
        <a:lstStyle/>
        <a:p>
          <a:pPr latinLnBrk="1"/>
          <a:endParaRPr lang="ko-KR" altLang="en-US"/>
        </a:p>
      </dgm:t>
    </dgm:pt>
    <dgm:pt modelId="{49B5CD57-5135-4A1D-923F-08C914C2461A}" type="sibTrans" cxnId="{237EEAF4-7524-4DA8-B0D4-455ADD4619BC}">
      <dgm:prSet/>
      <dgm:spPr/>
      <dgm:t>
        <a:bodyPr/>
        <a:lstStyle/>
        <a:p>
          <a:pPr latinLnBrk="1"/>
          <a:endParaRPr lang="ko-KR" altLang="en-US"/>
        </a:p>
      </dgm:t>
    </dgm:pt>
    <dgm:pt modelId="{82A2894F-E9FB-4DEB-9EEE-28C01241B617}" type="pres">
      <dgm:prSet presAssocID="{4EA30486-CD0A-46C6-BAB2-E356A3C2AE62}" presName="list" presStyleCnt="0">
        <dgm:presLayoutVars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C4B9D2E-91CF-46B2-A635-108358450CCC}" type="pres">
      <dgm:prSet presAssocID="{BF15CFD7-2496-47F4-92F6-BEF0F843269B}" presName="posSpace" presStyleCnt="0"/>
      <dgm:spPr/>
    </dgm:pt>
    <dgm:pt modelId="{8B1D8AD3-308E-44F1-84D7-187840E158E0}" type="pres">
      <dgm:prSet presAssocID="{BF15CFD7-2496-47F4-92F6-BEF0F843269B}" presName="vertFlow" presStyleCnt="0"/>
      <dgm:spPr/>
    </dgm:pt>
    <dgm:pt modelId="{61ACA69D-2ED8-432B-B5BE-3B1956FA41BD}" type="pres">
      <dgm:prSet presAssocID="{BF15CFD7-2496-47F4-92F6-BEF0F843269B}" presName="topSpace" presStyleCnt="0"/>
      <dgm:spPr/>
    </dgm:pt>
    <dgm:pt modelId="{5ED7223A-D089-4E01-A5C4-C6241293E2BB}" type="pres">
      <dgm:prSet presAssocID="{BF15CFD7-2496-47F4-92F6-BEF0F843269B}" presName="firstComp" presStyleCnt="0"/>
      <dgm:spPr/>
    </dgm:pt>
    <dgm:pt modelId="{051A6F9A-45DB-4D9A-9E06-CA3C4F21739D}" type="pres">
      <dgm:prSet presAssocID="{BF15CFD7-2496-47F4-92F6-BEF0F843269B}" presName="firstChild" presStyleLbl="bgAccFollowNode1" presStyleIdx="0" presStyleCnt="17" custScaleX="114906" custLinFactNeighborY="2630"/>
      <dgm:spPr/>
      <dgm:t>
        <a:bodyPr/>
        <a:lstStyle/>
        <a:p>
          <a:pPr latinLnBrk="1"/>
          <a:endParaRPr lang="ko-KR" altLang="en-US"/>
        </a:p>
      </dgm:t>
    </dgm:pt>
    <dgm:pt modelId="{0A944AD5-FBC6-4A20-98AE-65C0517520EB}" type="pres">
      <dgm:prSet presAssocID="{BF15CFD7-2496-47F4-92F6-BEF0F843269B}" presName="firstChildTx" presStyleLbl="bgAccFollowNode1" presStyleIdx="0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512F8E0-49AA-4CD8-AF80-6952EFF2B483}" type="pres">
      <dgm:prSet presAssocID="{C4A9CBC2-1865-4BD1-941E-AD9403F6132C}" presName="comp" presStyleCnt="0"/>
      <dgm:spPr/>
    </dgm:pt>
    <dgm:pt modelId="{A1B9F523-1739-4DAB-8154-D976EDD82A10}" type="pres">
      <dgm:prSet presAssocID="{C4A9CBC2-1865-4BD1-941E-AD9403F6132C}" presName="child" presStyleLbl="bgAccFollowNode1" presStyleIdx="1" presStyleCnt="17" custScaleX="114906" custLinFactNeighborY="2630"/>
      <dgm:spPr/>
      <dgm:t>
        <a:bodyPr/>
        <a:lstStyle/>
        <a:p>
          <a:pPr latinLnBrk="1"/>
          <a:endParaRPr lang="ko-KR" altLang="en-US"/>
        </a:p>
      </dgm:t>
    </dgm:pt>
    <dgm:pt modelId="{B84DC39A-F2F5-40A5-93C9-88B0F388A98F}" type="pres">
      <dgm:prSet presAssocID="{C4A9CBC2-1865-4BD1-941E-AD9403F6132C}" presName="childTx" presStyleLbl="bgAccFollowNode1" presStyleIdx="1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2B512D1-2B71-46CE-BAF5-8A6B51F9322A}" type="pres">
      <dgm:prSet presAssocID="{99694FE5-6AB4-4EA9-A6A1-51984D9712FF}" presName="comp" presStyleCnt="0"/>
      <dgm:spPr/>
    </dgm:pt>
    <dgm:pt modelId="{1982A501-04BD-4FE1-99B9-F25EE10AC949}" type="pres">
      <dgm:prSet presAssocID="{99694FE5-6AB4-4EA9-A6A1-51984D9712FF}" presName="child" presStyleLbl="bgAccFollowNode1" presStyleIdx="2" presStyleCnt="17" custScaleX="114906" custLinFactNeighborY="2630"/>
      <dgm:spPr/>
      <dgm:t>
        <a:bodyPr/>
        <a:lstStyle/>
        <a:p>
          <a:pPr latinLnBrk="1"/>
          <a:endParaRPr lang="ko-KR" altLang="en-US"/>
        </a:p>
      </dgm:t>
    </dgm:pt>
    <dgm:pt modelId="{00016FAC-321C-438C-B728-89E48AAB5F02}" type="pres">
      <dgm:prSet presAssocID="{99694FE5-6AB4-4EA9-A6A1-51984D9712FF}" presName="childTx" presStyleLbl="bgAccFollowNode1" presStyleIdx="2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81B9079-FBD2-46A2-B829-17FD32005144}" type="pres">
      <dgm:prSet presAssocID="{BF15CFD7-2496-47F4-92F6-BEF0F843269B}" presName="negSpace" presStyleCnt="0"/>
      <dgm:spPr/>
    </dgm:pt>
    <dgm:pt modelId="{3C6256D7-1414-4A47-A50C-8987B074AE49}" type="pres">
      <dgm:prSet presAssocID="{BF15CFD7-2496-47F4-92F6-BEF0F843269B}" presName="circle" presStyleLbl="node1" presStyleIdx="0" presStyleCnt="5" custScaleX="120835" custScaleY="120835" custLinFactNeighborX="4147" custLinFactNeighborY="-57924"/>
      <dgm:spPr/>
      <dgm:t>
        <a:bodyPr/>
        <a:lstStyle/>
        <a:p>
          <a:pPr latinLnBrk="1"/>
          <a:endParaRPr lang="ko-KR" altLang="en-US"/>
        </a:p>
      </dgm:t>
    </dgm:pt>
    <dgm:pt modelId="{24A58923-A6F6-4E69-BF4C-5BDEDAEA7AFB}" type="pres">
      <dgm:prSet presAssocID="{7DB9AB27-799B-4302-BA33-50852DAC39C8}" presName="transSpace" presStyleCnt="0"/>
      <dgm:spPr/>
    </dgm:pt>
    <dgm:pt modelId="{3E6CCFFB-F08E-42A9-8CCC-1FE385EF5919}" type="pres">
      <dgm:prSet presAssocID="{FECF64E3-C316-420C-AC8C-37C4D9705D41}" presName="posSpace" presStyleCnt="0"/>
      <dgm:spPr/>
    </dgm:pt>
    <dgm:pt modelId="{BCFEE1D8-42BB-48C4-B819-3389A01A54BF}" type="pres">
      <dgm:prSet presAssocID="{FECF64E3-C316-420C-AC8C-37C4D9705D41}" presName="vertFlow" presStyleCnt="0"/>
      <dgm:spPr/>
    </dgm:pt>
    <dgm:pt modelId="{3879F097-44D2-46C5-9F11-FFF7D9CD107E}" type="pres">
      <dgm:prSet presAssocID="{FECF64E3-C316-420C-AC8C-37C4D9705D41}" presName="topSpace" presStyleCnt="0"/>
      <dgm:spPr/>
    </dgm:pt>
    <dgm:pt modelId="{DA202DCA-7985-494E-9988-2935E1BEC991}" type="pres">
      <dgm:prSet presAssocID="{FECF64E3-C316-420C-AC8C-37C4D9705D41}" presName="firstComp" presStyleCnt="0"/>
      <dgm:spPr/>
    </dgm:pt>
    <dgm:pt modelId="{8E483718-AC1F-4371-A3D0-B02915278833}" type="pres">
      <dgm:prSet presAssocID="{FECF64E3-C316-420C-AC8C-37C4D9705D41}" presName="firstChild" presStyleLbl="bgAccFollowNode1" presStyleIdx="3" presStyleCnt="17" custScaleX="114906" custLinFactNeighborX="-16031" custLinFactNeighborY="2630"/>
      <dgm:spPr/>
      <dgm:t>
        <a:bodyPr/>
        <a:lstStyle/>
        <a:p>
          <a:pPr latinLnBrk="1"/>
          <a:endParaRPr lang="ko-KR" altLang="en-US"/>
        </a:p>
      </dgm:t>
    </dgm:pt>
    <dgm:pt modelId="{A82C2A62-2E9B-43AB-9949-E02B24F9E214}" type="pres">
      <dgm:prSet presAssocID="{FECF64E3-C316-420C-AC8C-37C4D9705D41}" presName="firstChildTx" presStyleLbl="bgAccFollowNode1" presStyleIdx="3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9B9B3E1-C26E-4EC3-BF2E-4D416C80357B}" type="pres">
      <dgm:prSet presAssocID="{B9A44442-6440-4999-8B42-20BE69B6C5F4}" presName="comp" presStyleCnt="0"/>
      <dgm:spPr/>
    </dgm:pt>
    <dgm:pt modelId="{66A688F7-F6A3-4BEB-B79B-5161ADFDF085}" type="pres">
      <dgm:prSet presAssocID="{B9A44442-6440-4999-8B42-20BE69B6C5F4}" presName="child" presStyleLbl="bgAccFollowNode1" presStyleIdx="4" presStyleCnt="17" custScaleX="114906" custLinFactNeighborX="-16031" custLinFactNeighborY="2630"/>
      <dgm:spPr/>
      <dgm:t>
        <a:bodyPr/>
        <a:lstStyle/>
        <a:p>
          <a:pPr latinLnBrk="1"/>
          <a:endParaRPr lang="ko-KR" altLang="en-US"/>
        </a:p>
      </dgm:t>
    </dgm:pt>
    <dgm:pt modelId="{F35735E8-3202-4E4B-857F-0048891000AF}" type="pres">
      <dgm:prSet presAssocID="{B9A44442-6440-4999-8B42-20BE69B6C5F4}" presName="childTx" presStyleLbl="bgAccFollowNode1" presStyleIdx="4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2A13D2-5B81-47DA-8739-E93EC7F1A3DB}" type="pres">
      <dgm:prSet presAssocID="{5A53D66B-B463-4E69-9483-424DAD0453E9}" presName="comp" presStyleCnt="0"/>
      <dgm:spPr/>
    </dgm:pt>
    <dgm:pt modelId="{FB815414-3347-409C-89EB-0DF1FE7EFD65}" type="pres">
      <dgm:prSet presAssocID="{5A53D66B-B463-4E69-9483-424DAD0453E9}" presName="child" presStyleLbl="bgAccFollowNode1" presStyleIdx="5" presStyleCnt="17" custScaleX="114906" custLinFactNeighborX="-16031" custLinFactNeighborY="2630"/>
      <dgm:spPr/>
      <dgm:t>
        <a:bodyPr/>
        <a:lstStyle/>
        <a:p>
          <a:pPr latinLnBrk="1"/>
          <a:endParaRPr lang="ko-KR" altLang="en-US"/>
        </a:p>
      </dgm:t>
    </dgm:pt>
    <dgm:pt modelId="{93A22608-8F58-459C-99B6-61D4467092E8}" type="pres">
      <dgm:prSet presAssocID="{5A53D66B-B463-4E69-9483-424DAD0453E9}" presName="childTx" presStyleLbl="bgAccFollowNode1" presStyleIdx="5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6C743C6-0DE0-4BE6-9457-802BEDDBCC91}" type="pres">
      <dgm:prSet presAssocID="{9C72CD51-9F68-4AB2-A0B4-9606FE4245F1}" presName="comp" presStyleCnt="0"/>
      <dgm:spPr/>
    </dgm:pt>
    <dgm:pt modelId="{7437C5A9-2F49-434E-BAB3-724F13EA53CD}" type="pres">
      <dgm:prSet presAssocID="{9C72CD51-9F68-4AB2-A0B4-9606FE4245F1}" presName="child" presStyleLbl="bgAccFollowNode1" presStyleIdx="6" presStyleCnt="17" custScaleX="114906" custLinFactNeighborX="-16031" custLinFactNeighborY="2630"/>
      <dgm:spPr/>
      <dgm:t>
        <a:bodyPr/>
        <a:lstStyle/>
        <a:p>
          <a:pPr latinLnBrk="1"/>
          <a:endParaRPr lang="ko-KR" altLang="en-US"/>
        </a:p>
      </dgm:t>
    </dgm:pt>
    <dgm:pt modelId="{D7DA5E8D-047B-4F53-998E-9C7AD2D6F682}" type="pres">
      <dgm:prSet presAssocID="{9C72CD51-9F68-4AB2-A0B4-9606FE4245F1}" presName="childTx" presStyleLbl="bgAccFollowNode1" presStyleIdx="6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FBCB6FC-E741-4FB4-AFC3-1BEDF442E490}" type="pres">
      <dgm:prSet presAssocID="{FECF64E3-C316-420C-AC8C-37C4D9705D41}" presName="negSpace" presStyleCnt="0"/>
      <dgm:spPr/>
    </dgm:pt>
    <dgm:pt modelId="{559708C9-7579-44A9-8080-BE0EAB24D10C}" type="pres">
      <dgm:prSet presAssocID="{FECF64E3-C316-420C-AC8C-37C4D9705D41}" presName="circle" presStyleLbl="node1" presStyleIdx="1" presStyleCnt="5" custScaleX="120835" custScaleY="120835" custLinFactNeighborX="-21062" custLinFactNeighborY="-57924"/>
      <dgm:spPr/>
      <dgm:t>
        <a:bodyPr/>
        <a:lstStyle/>
        <a:p>
          <a:pPr latinLnBrk="1"/>
          <a:endParaRPr lang="ko-KR" altLang="en-US"/>
        </a:p>
      </dgm:t>
    </dgm:pt>
    <dgm:pt modelId="{D18FD195-CBF6-47A3-8711-BF272C48653C}" type="pres">
      <dgm:prSet presAssocID="{84C4B941-E579-485D-8DBD-4E6904CB8F72}" presName="transSpace" presStyleCnt="0"/>
      <dgm:spPr/>
    </dgm:pt>
    <dgm:pt modelId="{00DE16F8-52DF-4350-B4E6-28B798D095E7}" type="pres">
      <dgm:prSet presAssocID="{023AF598-B71A-49B8-9A05-C26A2222FF82}" presName="posSpace" presStyleCnt="0"/>
      <dgm:spPr/>
    </dgm:pt>
    <dgm:pt modelId="{FB29BF3F-7955-4A12-B047-B2B0BD8F0791}" type="pres">
      <dgm:prSet presAssocID="{023AF598-B71A-49B8-9A05-C26A2222FF82}" presName="vertFlow" presStyleCnt="0"/>
      <dgm:spPr/>
    </dgm:pt>
    <dgm:pt modelId="{A83A39CF-A18A-476B-B14F-355125B47E6E}" type="pres">
      <dgm:prSet presAssocID="{023AF598-B71A-49B8-9A05-C26A2222FF82}" presName="topSpace" presStyleCnt="0"/>
      <dgm:spPr/>
    </dgm:pt>
    <dgm:pt modelId="{848558BA-5267-4739-AE68-848827FBE2FB}" type="pres">
      <dgm:prSet presAssocID="{023AF598-B71A-49B8-9A05-C26A2222FF82}" presName="firstComp" presStyleCnt="0"/>
      <dgm:spPr/>
    </dgm:pt>
    <dgm:pt modelId="{6E8F485D-AE54-48AE-B390-4EC2A855FB18}" type="pres">
      <dgm:prSet presAssocID="{023AF598-B71A-49B8-9A05-C26A2222FF82}" presName="firstChild" presStyleLbl="bgAccFollowNode1" presStyleIdx="7" presStyleCnt="17" custScaleX="114906" custLinFactNeighborX="-30565" custLinFactNeighborY="2630"/>
      <dgm:spPr/>
      <dgm:t>
        <a:bodyPr/>
        <a:lstStyle/>
        <a:p>
          <a:pPr latinLnBrk="1"/>
          <a:endParaRPr lang="ko-KR" altLang="en-US"/>
        </a:p>
      </dgm:t>
    </dgm:pt>
    <dgm:pt modelId="{E724D668-1722-47A8-B525-2A624362D423}" type="pres">
      <dgm:prSet presAssocID="{023AF598-B71A-49B8-9A05-C26A2222FF82}" presName="firstChildTx" presStyleLbl="bgAccFollowNode1" presStyleIdx="7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C7E0800-2A67-4BEF-9259-22447A31301F}" type="pres">
      <dgm:prSet presAssocID="{9C268D92-0328-4F17-9904-5871A7388855}" presName="comp" presStyleCnt="0"/>
      <dgm:spPr/>
    </dgm:pt>
    <dgm:pt modelId="{F575B569-6F82-4195-9A6E-FD2A8288029D}" type="pres">
      <dgm:prSet presAssocID="{9C268D92-0328-4F17-9904-5871A7388855}" presName="child" presStyleLbl="bgAccFollowNode1" presStyleIdx="8" presStyleCnt="17" custScaleX="114906" custLinFactNeighborX="-30565" custLinFactNeighborY="2630"/>
      <dgm:spPr/>
      <dgm:t>
        <a:bodyPr/>
        <a:lstStyle/>
        <a:p>
          <a:pPr latinLnBrk="1"/>
          <a:endParaRPr lang="ko-KR" altLang="en-US"/>
        </a:p>
      </dgm:t>
    </dgm:pt>
    <dgm:pt modelId="{CD748B03-D204-4323-BB83-A5C4EF20B2D4}" type="pres">
      <dgm:prSet presAssocID="{9C268D92-0328-4F17-9904-5871A7388855}" presName="childTx" presStyleLbl="bgAccFollowNode1" presStyleIdx="8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2692FEB-94D0-4374-97CE-330D02CF1CBB}" type="pres">
      <dgm:prSet presAssocID="{7EBF9757-7A5C-4C94-967A-4BDF608729B6}" presName="comp" presStyleCnt="0"/>
      <dgm:spPr/>
    </dgm:pt>
    <dgm:pt modelId="{D04C70CC-B550-4D9A-AACC-1B2BE69F321E}" type="pres">
      <dgm:prSet presAssocID="{7EBF9757-7A5C-4C94-967A-4BDF608729B6}" presName="child" presStyleLbl="bgAccFollowNode1" presStyleIdx="9" presStyleCnt="17" custScaleX="114906" custLinFactNeighborX="-30565" custLinFactNeighborY="2630"/>
      <dgm:spPr/>
      <dgm:t>
        <a:bodyPr/>
        <a:lstStyle/>
        <a:p>
          <a:pPr latinLnBrk="1"/>
          <a:endParaRPr lang="ko-KR" altLang="en-US"/>
        </a:p>
      </dgm:t>
    </dgm:pt>
    <dgm:pt modelId="{16CCB6E2-0AE2-412A-9FB4-0AB8724D1B20}" type="pres">
      <dgm:prSet presAssocID="{7EBF9757-7A5C-4C94-967A-4BDF608729B6}" presName="childTx" presStyleLbl="bgAccFollowNode1" presStyleIdx="9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D28D52C-D1E4-43F4-A8E9-53FEF29FEC19}" type="pres">
      <dgm:prSet presAssocID="{023AF598-B71A-49B8-9A05-C26A2222FF82}" presName="negSpace" presStyleCnt="0"/>
      <dgm:spPr/>
    </dgm:pt>
    <dgm:pt modelId="{D5743193-2B61-46A5-9732-BC0AB66899DE}" type="pres">
      <dgm:prSet presAssocID="{023AF598-B71A-49B8-9A05-C26A2222FF82}" presName="circle" presStyleLbl="node1" presStyleIdx="2" presStyleCnt="5" custScaleX="120835" custScaleY="120835" custLinFactNeighborX="-37764" custLinFactNeighborY="-57924"/>
      <dgm:spPr/>
      <dgm:t>
        <a:bodyPr/>
        <a:lstStyle/>
        <a:p>
          <a:pPr latinLnBrk="1"/>
          <a:endParaRPr lang="ko-KR" altLang="en-US"/>
        </a:p>
      </dgm:t>
    </dgm:pt>
    <dgm:pt modelId="{89CDBC2C-F19F-4DDE-AE50-4FD45393C548}" type="pres">
      <dgm:prSet presAssocID="{310656F4-56DD-408A-9BD0-431A30482E18}" presName="transSpace" presStyleCnt="0"/>
      <dgm:spPr/>
    </dgm:pt>
    <dgm:pt modelId="{49F6C6EE-9FFC-4942-BD86-62B81264A2E3}" type="pres">
      <dgm:prSet presAssocID="{209DEB28-5FBB-4CDE-B8E8-BBBB2592725A}" presName="posSpace" presStyleCnt="0"/>
      <dgm:spPr/>
    </dgm:pt>
    <dgm:pt modelId="{1B279688-CCD6-417F-8BD1-D7DC9D13A5B3}" type="pres">
      <dgm:prSet presAssocID="{209DEB28-5FBB-4CDE-B8E8-BBBB2592725A}" presName="vertFlow" presStyleCnt="0"/>
      <dgm:spPr/>
    </dgm:pt>
    <dgm:pt modelId="{5E288EBC-BB1E-4B91-840A-B8B96449379D}" type="pres">
      <dgm:prSet presAssocID="{209DEB28-5FBB-4CDE-B8E8-BBBB2592725A}" presName="topSpace" presStyleCnt="0"/>
      <dgm:spPr/>
    </dgm:pt>
    <dgm:pt modelId="{EFDBE41B-780D-446D-AC2E-5C11AD17C61D}" type="pres">
      <dgm:prSet presAssocID="{209DEB28-5FBB-4CDE-B8E8-BBBB2592725A}" presName="firstComp" presStyleCnt="0"/>
      <dgm:spPr/>
    </dgm:pt>
    <dgm:pt modelId="{F7E52448-3453-479E-80FA-D5CAE041A992}" type="pres">
      <dgm:prSet presAssocID="{209DEB28-5FBB-4CDE-B8E8-BBBB2592725A}" presName="firstChild" presStyleLbl="bgAccFollowNode1" presStyleIdx="10" presStyleCnt="17" custScaleX="114906" custLinFactNeighborX="-38199" custLinFactNeighborY="2630"/>
      <dgm:spPr/>
      <dgm:t>
        <a:bodyPr/>
        <a:lstStyle/>
        <a:p>
          <a:pPr latinLnBrk="1"/>
          <a:endParaRPr lang="ko-KR" altLang="en-US"/>
        </a:p>
      </dgm:t>
    </dgm:pt>
    <dgm:pt modelId="{F0AFF031-9C68-4CA8-BDCF-F0C5EFBCE69D}" type="pres">
      <dgm:prSet presAssocID="{209DEB28-5FBB-4CDE-B8E8-BBBB2592725A}" presName="firstChildTx" presStyleLbl="bgAccFollowNode1" presStyleIdx="10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91A9538-CC1C-44C6-9699-982EF1E4456B}" type="pres">
      <dgm:prSet presAssocID="{9AA65C2B-3117-4019-9FAA-7F367F435874}" presName="comp" presStyleCnt="0"/>
      <dgm:spPr/>
    </dgm:pt>
    <dgm:pt modelId="{7EE42536-9E86-4A7A-99C4-FD58AD1CA9BE}" type="pres">
      <dgm:prSet presAssocID="{9AA65C2B-3117-4019-9FAA-7F367F435874}" presName="child" presStyleLbl="bgAccFollowNode1" presStyleIdx="11" presStyleCnt="17" custScaleX="114906" custLinFactNeighborX="-38199" custLinFactNeighborY="2630"/>
      <dgm:spPr/>
      <dgm:t>
        <a:bodyPr/>
        <a:lstStyle/>
        <a:p>
          <a:pPr latinLnBrk="1"/>
          <a:endParaRPr lang="ko-KR" altLang="en-US"/>
        </a:p>
      </dgm:t>
    </dgm:pt>
    <dgm:pt modelId="{04270DD7-5303-4E0C-815C-5DF988F790AE}" type="pres">
      <dgm:prSet presAssocID="{9AA65C2B-3117-4019-9FAA-7F367F435874}" presName="childTx" presStyleLbl="bgAccFollowNode1" presStyleIdx="11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376A898-0096-491C-A1E4-68B99205427A}" type="pres">
      <dgm:prSet presAssocID="{891D851B-C18C-4F9D-A42F-B5BCC1230A19}" presName="comp" presStyleCnt="0"/>
      <dgm:spPr/>
    </dgm:pt>
    <dgm:pt modelId="{C76C0CB9-FC0E-44C7-8711-EC313291892A}" type="pres">
      <dgm:prSet presAssocID="{891D851B-C18C-4F9D-A42F-B5BCC1230A19}" presName="child" presStyleLbl="bgAccFollowNode1" presStyleIdx="12" presStyleCnt="17" custScaleX="114906" custLinFactNeighborX="-38199" custLinFactNeighborY="2630"/>
      <dgm:spPr/>
      <dgm:t>
        <a:bodyPr/>
        <a:lstStyle/>
        <a:p>
          <a:pPr latinLnBrk="1"/>
          <a:endParaRPr lang="ko-KR" altLang="en-US"/>
        </a:p>
      </dgm:t>
    </dgm:pt>
    <dgm:pt modelId="{78377BD7-798C-4647-9A24-E520DEFC97D5}" type="pres">
      <dgm:prSet presAssocID="{891D851B-C18C-4F9D-A42F-B5BCC1230A19}" presName="childTx" presStyleLbl="bgAccFollowNode1" presStyleIdx="12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92C0A6-5688-42DD-A774-A1C3019C4FDA}" type="pres">
      <dgm:prSet presAssocID="{209DEB28-5FBB-4CDE-B8E8-BBBB2592725A}" presName="negSpace" presStyleCnt="0"/>
      <dgm:spPr/>
    </dgm:pt>
    <dgm:pt modelId="{3E7720AF-4BE2-402E-BD66-CF0E668193FC}" type="pres">
      <dgm:prSet presAssocID="{209DEB28-5FBB-4CDE-B8E8-BBBB2592725A}" presName="circle" presStyleLbl="node1" presStyleIdx="3" presStyleCnt="5" custScaleX="120835" custScaleY="120835" custLinFactNeighborX="-37166" custLinFactNeighborY="-57924"/>
      <dgm:spPr/>
      <dgm:t>
        <a:bodyPr/>
        <a:lstStyle/>
        <a:p>
          <a:pPr latinLnBrk="1"/>
          <a:endParaRPr lang="ko-KR" altLang="en-US"/>
        </a:p>
      </dgm:t>
    </dgm:pt>
    <dgm:pt modelId="{1E6092DF-4D67-4F54-A8B1-E9D1206C1A38}" type="pres">
      <dgm:prSet presAssocID="{20C06F9C-9706-4D84-84CD-E611C7525DBE}" presName="transSpace" presStyleCnt="0"/>
      <dgm:spPr/>
    </dgm:pt>
    <dgm:pt modelId="{10080B7B-4851-4BB8-B2B6-F364493C65B5}" type="pres">
      <dgm:prSet presAssocID="{26C88261-1663-4A5C-AFA5-566B5A7A06F6}" presName="posSpace" presStyleCnt="0"/>
      <dgm:spPr/>
    </dgm:pt>
    <dgm:pt modelId="{C3B5D8FE-4F09-403E-83D7-3C89442A9CA9}" type="pres">
      <dgm:prSet presAssocID="{26C88261-1663-4A5C-AFA5-566B5A7A06F6}" presName="vertFlow" presStyleCnt="0"/>
      <dgm:spPr/>
    </dgm:pt>
    <dgm:pt modelId="{D09E9C83-FAF0-410B-B148-B321901ACD26}" type="pres">
      <dgm:prSet presAssocID="{26C88261-1663-4A5C-AFA5-566B5A7A06F6}" presName="topSpace" presStyleCnt="0"/>
      <dgm:spPr/>
    </dgm:pt>
    <dgm:pt modelId="{2CF52BA6-E9EE-42C9-B542-D9C869F6288F}" type="pres">
      <dgm:prSet presAssocID="{26C88261-1663-4A5C-AFA5-566B5A7A06F6}" presName="firstComp" presStyleCnt="0"/>
      <dgm:spPr/>
    </dgm:pt>
    <dgm:pt modelId="{34047DD7-11BE-4A01-A4CD-0224927EE350}" type="pres">
      <dgm:prSet presAssocID="{26C88261-1663-4A5C-AFA5-566B5A7A06F6}" presName="firstChild" presStyleLbl="bgAccFollowNode1" presStyleIdx="13" presStyleCnt="17" custScaleX="114906" custLinFactNeighborX="-46596" custLinFactNeighborY="2630"/>
      <dgm:spPr/>
      <dgm:t>
        <a:bodyPr/>
        <a:lstStyle/>
        <a:p>
          <a:pPr latinLnBrk="1"/>
          <a:endParaRPr lang="ko-KR" altLang="en-US"/>
        </a:p>
      </dgm:t>
    </dgm:pt>
    <dgm:pt modelId="{F9BD5394-D7EC-4B2B-AA47-62F8B3E0591E}" type="pres">
      <dgm:prSet presAssocID="{26C88261-1663-4A5C-AFA5-566B5A7A06F6}" presName="firstChildTx" presStyleLbl="bgAccFollowNode1" presStyleIdx="13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2A85290-262C-4E6C-9761-4DE37CC5F530}" type="pres">
      <dgm:prSet presAssocID="{B394EA26-22F0-482B-A40C-359A5E1AADA1}" presName="comp" presStyleCnt="0"/>
      <dgm:spPr/>
    </dgm:pt>
    <dgm:pt modelId="{74DAF3CB-B9FE-4575-AE55-3C17BA54A20F}" type="pres">
      <dgm:prSet presAssocID="{B394EA26-22F0-482B-A40C-359A5E1AADA1}" presName="child" presStyleLbl="bgAccFollowNode1" presStyleIdx="14" presStyleCnt="17" custScaleX="114906" custLinFactNeighborX="-46596" custLinFactNeighborY="2630"/>
      <dgm:spPr/>
      <dgm:t>
        <a:bodyPr/>
        <a:lstStyle/>
        <a:p>
          <a:pPr latinLnBrk="1"/>
          <a:endParaRPr lang="ko-KR" altLang="en-US"/>
        </a:p>
      </dgm:t>
    </dgm:pt>
    <dgm:pt modelId="{D1304442-F512-48AF-BB0F-996A2569FEB5}" type="pres">
      <dgm:prSet presAssocID="{B394EA26-22F0-482B-A40C-359A5E1AADA1}" presName="childTx" presStyleLbl="bgAccFollowNode1" presStyleIdx="14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0069DAA-989B-46AA-9FE1-4FB7F259FE8A}" type="pres">
      <dgm:prSet presAssocID="{8C5B600B-1848-4BAE-8B9B-802DB67726A0}" presName="comp" presStyleCnt="0"/>
      <dgm:spPr/>
    </dgm:pt>
    <dgm:pt modelId="{4CF28053-77CF-4DE0-8019-E8AF14D00A04}" type="pres">
      <dgm:prSet presAssocID="{8C5B600B-1848-4BAE-8B9B-802DB67726A0}" presName="child" presStyleLbl="bgAccFollowNode1" presStyleIdx="15" presStyleCnt="17" custScaleX="114906" custLinFactNeighborX="-46596" custLinFactNeighborY="2630"/>
      <dgm:spPr/>
      <dgm:t>
        <a:bodyPr/>
        <a:lstStyle/>
        <a:p>
          <a:pPr latinLnBrk="1"/>
          <a:endParaRPr lang="ko-KR" altLang="en-US"/>
        </a:p>
      </dgm:t>
    </dgm:pt>
    <dgm:pt modelId="{DB58F6E1-78EF-454E-BA6F-4D5081BC29BF}" type="pres">
      <dgm:prSet presAssocID="{8C5B600B-1848-4BAE-8B9B-802DB67726A0}" presName="childTx" presStyleLbl="bgAccFollowNode1" presStyleIdx="15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46857FE-3EF9-43A5-9E2C-17EE6E215DED}" type="pres">
      <dgm:prSet presAssocID="{24B9377C-D5F1-4F8A-AFA3-69A860EE5306}" presName="comp" presStyleCnt="0"/>
      <dgm:spPr/>
    </dgm:pt>
    <dgm:pt modelId="{0E80B9C7-F39F-4926-987D-8949F0334D52}" type="pres">
      <dgm:prSet presAssocID="{24B9377C-D5F1-4F8A-AFA3-69A860EE5306}" presName="child" presStyleLbl="bgAccFollowNode1" presStyleIdx="16" presStyleCnt="17" custScaleX="114906" custLinFactNeighborX="-46596" custLinFactNeighborY="2630"/>
      <dgm:spPr/>
      <dgm:t>
        <a:bodyPr/>
        <a:lstStyle/>
        <a:p>
          <a:pPr latinLnBrk="1"/>
          <a:endParaRPr lang="ko-KR" altLang="en-US"/>
        </a:p>
      </dgm:t>
    </dgm:pt>
    <dgm:pt modelId="{07780268-960F-4D0C-8C26-8B6228CEB3F6}" type="pres">
      <dgm:prSet presAssocID="{24B9377C-D5F1-4F8A-AFA3-69A860EE5306}" presName="childTx" presStyleLbl="bgAccFollowNode1" presStyleIdx="16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D980170-E762-4244-8396-A7074DD85371}" type="pres">
      <dgm:prSet presAssocID="{26C88261-1663-4A5C-AFA5-566B5A7A06F6}" presName="negSpace" presStyleCnt="0"/>
      <dgm:spPr/>
    </dgm:pt>
    <dgm:pt modelId="{6A318FE3-6DA6-4381-88B1-8EF2A7CA48D3}" type="pres">
      <dgm:prSet presAssocID="{26C88261-1663-4A5C-AFA5-566B5A7A06F6}" presName="circle" presStyleLbl="node1" presStyleIdx="4" presStyleCnt="5" custScaleX="120835" custScaleY="120835" custLinFactNeighborX="-29336" custLinFactNeighborY="-57924"/>
      <dgm:spPr/>
      <dgm:t>
        <a:bodyPr/>
        <a:lstStyle/>
        <a:p>
          <a:pPr latinLnBrk="1"/>
          <a:endParaRPr lang="ko-KR" altLang="en-US"/>
        </a:p>
      </dgm:t>
    </dgm:pt>
  </dgm:ptLst>
  <dgm:cxnLst>
    <dgm:cxn modelId="{773E8F6C-5B14-40CD-9B80-8EA54182FA28}" type="presOf" srcId="{D3C3D5E6-1C3D-473C-9CA5-E82F756DF773}" destId="{8E483718-AC1F-4371-A3D0-B02915278833}" srcOrd="0" destOrd="0" presId="urn:microsoft.com/office/officeart/2005/8/layout/hList9"/>
    <dgm:cxn modelId="{2C2C5B3C-D8CD-400C-B296-7E6581C022E6}" type="presOf" srcId="{023AF598-B71A-49B8-9A05-C26A2222FF82}" destId="{D5743193-2B61-46A5-9732-BC0AB66899DE}" srcOrd="0" destOrd="0" presId="urn:microsoft.com/office/officeart/2005/8/layout/hList9"/>
    <dgm:cxn modelId="{8A873333-7D4E-4467-81C8-387D6C1D0BF3}" srcId="{FECF64E3-C316-420C-AC8C-37C4D9705D41}" destId="{5A53D66B-B463-4E69-9483-424DAD0453E9}" srcOrd="2" destOrd="0" parTransId="{7F3E8E1F-836D-498D-B02D-806C244C25C6}" sibTransId="{904D2449-4D60-447C-B173-4FAE883BE066}"/>
    <dgm:cxn modelId="{18DC3ECC-5FC4-4B43-B765-17A764E20781}" type="presOf" srcId="{9AA65C2B-3117-4019-9FAA-7F367F435874}" destId="{7EE42536-9E86-4A7A-99C4-FD58AD1CA9BE}" srcOrd="0" destOrd="0" presId="urn:microsoft.com/office/officeart/2005/8/layout/hList9"/>
    <dgm:cxn modelId="{AA608539-073E-4F61-B41A-9A913458D36E}" type="presOf" srcId="{B9A44442-6440-4999-8B42-20BE69B6C5F4}" destId="{F35735E8-3202-4E4B-857F-0048891000AF}" srcOrd="1" destOrd="0" presId="urn:microsoft.com/office/officeart/2005/8/layout/hList9"/>
    <dgm:cxn modelId="{A5D9BC11-5BCE-4456-900F-FA30857DCF06}" srcId="{BF15CFD7-2496-47F4-92F6-BEF0F843269B}" destId="{70D887C1-E072-47CA-B585-D56F01A7E1A2}" srcOrd="0" destOrd="0" parTransId="{DC7E0FE6-9852-4EB9-A165-588765C9CFF2}" sibTransId="{E43109B5-6663-4ECD-8AC5-A79E5814EDF8}"/>
    <dgm:cxn modelId="{5389A317-15DA-4428-BA59-4AA126F32BAD}" type="presOf" srcId="{17398429-61DD-4809-B976-6C65AB7A7898}" destId="{E724D668-1722-47A8-B525-2A624362D423}" srcOrd="1" destOrd="0" presId="urn:microsoft.com/office/officeart/2005/8/layout/hList9"/>
    <dgm:cxn modelId="{D206C291-ABCC-4011-BFF5-69597D9150C9}" type="presOf" srcId="{9C268D92-0328-4F17-9904-5871A7388855}" destId="{F575B569-6F82-4195-9A6E-FD2A8288029D}" srcOrd="0" destOrd="0" presId="urn:microsoft.com/office/officeart/2005/8/layout/hList9"/>
    <dgm:cxn modelId="{ED2A6B30-6428-4791-BDEC-87B48913C201}" type="presOf" srcId="{FECF64E3-C316-420C-AC8C-37C4D9705D41}" destId="{559708C9-7579-44A9-8080-BE0EAB24D10C}" srcOrd="0" destOrd="0" presId="urn:microsoft.com/office/officeart/2005/8/layout/hList9"/>
    <dgm:cxn modelId="{C5E35A8E-7106-4DD9-BC38-652289CA6E44}" srcId="{4EA30486-CD0A-46C6-BAB2-E356A3C2AE62}" destId="{FECF64E3-C316-420C-AC8C-37C4D9705D41}" srcOrd="1" destOrd="0" parTransId="{14E3421B-26D3-4DEB-8B4F-756B20A63963}" sibTransId="{84C4B941-E579-485D-8DBD-4E6904CB8F72}"/>
    <dgm:cxn modelId="{F891C11D-FC1F-482B-A0E5-F8A4D54CCB01}" type="presOf" srcId="{26C88261-1663-4A5C-AFA5-566B5A7A06F6}" destId="{6A318FE3-6DA6-4381-88B1-8EF2A7CA48D3}" srcOrd="0" destOrd="0" presId="urn:microsoft.com/office/officeart/2005/8/layout/hList9"/>
    <dgm:cxn modelId="{4F77EF7C-C32A-4A8E-80D4-A131FF0B7FC5}" type="presOf" srcId="{70D887C1-E072-47CA-B585-D56F01A7E1A2}" destId="{0A944AD5-FBC6-4A20-98AE-65C0517520EB}" srcOrd="1" destOrd="0" presId="urn:microsoft.com/office/officeart/2005/8/layout/hList9"/>
    <dgm:cxn modelId="{9F44A614-BF43-4BB4-B992-F7E4F1A544C6}" type="presOf" srcId="{17398429-61DD-4809-B976-6C65AB7A7898}" destId="{6E8F485D-AE54-48AE-B390-4EC2A855FB18}" srcOrd="0" destOrd="0" presId="urn:microsoft.com/office/officeart/2005/8/layout/hList9"/>
    <dgm:cxn modelId="{2BE08F55-7B9B-4886-924A-03FF3EB5CF69}" type="presOf" srcId="{8192CDC2-45E5-4FCA-88A1-E9E8AD603C0B}" destId="{34047DD7-11BE-4A01-A4CD-0224927EE350}" srcOrd="0" destOrd="0" presId="urn:microsoft.com/office/officeart/2005/8/layout/hList9"/>
    <dgm:cxn modelId="{0F6DB754-A7D6-4FFC-A052-BA0D4C393C27}" type="presOf" srcId="{7EBF9757-7A5C-4C94-967A-4BDF608729B6}" destId="{16CCB6E2-0AE2-412A-9FB4-0AB8724D1B20}" srcOrd="1" destOrd="0" presId="urn:microsoft.com/office/officeart/2005/8/layout/hList9"/>
    <dgm:cxn modelId="{3D82CFB1-EC49-40A9-AADF-50093EE9D456}" type="presOf" srcId="{E6DC7305-093C-47E3-99A1-C74A6D40368E}" destId="{F7E52448-3453-479E-80FA-D5CAE041A992}" srcOrd="0" destOrd="0" presId="urn:microsoft.com/office/officeart/2005/8/layout/hList9"/>
    <dgm:cxn modelId="{B736E472-0B84-4FE4-ABC2-DA84572FA4EE}" type="presOf" srcId="{C4A9CBC2-1865-4BD1-941E-AD9403F6132C}" destId="{A1B9F523-1739-4DAB-8154-D976EDD82A10}" srcOrd="0" destOrd="0" presId="urn:microsoft.com/office/officeart/2005/8/layout/hList9"/>
    <dgm:cxn modelId="{A557A7C1-2230-43BF-AE9B-746C01369F01}" type="presOf" srcId="{8C5B600B-1848-4BAE-8B9B-802DB67726A0}" destId="{DB58F6E1-78EF-454E-BA6F-4D5081BC29BF}" srcOrd="1" destOrd="0" presId="urn:microsoft.com/office/officeart/2005/8/layout/hList9"/>
    <dgm:cxn modelId="{2FB4DD98-E6BB-4638-A87F-BEB62439D501}" srcId="{209DEB28-5FBB-4CDE-B8E8-BBBB2592725A}" destId="{891D851B-C18C-4F9D-A42F-B5BCC1230A19}" srcOrd="2" destOrd="0" parTransId="{4C383446-76FE-4F09-9ED6-EEEC0CD06AE8}" sibTransId="{42981711-18A5-45C3-9F1F-13066D227DE4}"/>
    <dgm:cxn modelId="{493DE536-B6D6-45CD-813E-07EBD0CC2399}" srcId="{4EA30486-CD0A-46C6-BAB2-E356A3C2AE62}" destId="{209DEB28-5FBB-4CDE-B8E8-BBBB2592725A}" srcOrd="3" destOrd="0" parTransId="{72A538BB-088E-4AC0-83C0-04A66C9D1BBB}" sibTransId="{20C06F9C-9706-4D84-84CD-E611C7525DBE}"/>
    <dgm:cxn modelId="{138A90C6-6EEB-4B9F-BDCF-2EA82083793E}" type="presOf" srcId="{99694FE5-6AB4-4EA9-A6A1-51984D9712FF}" destId="{1982A501-04BD-4FE1-99B9-F25EE10AC949}" srcOrd="0" destOrd="0" presId="urn:microsoft.com/office/officeart/2005/8/layout/hList9"/>
    <dgm:cxn modelId="{C9878673-7FDD-4604-97FD-229F89339285}" srcId="{209DEB28-5FBB-4CDE-B8E8-BBBB2592725A}" destId="{E6DC7305-093C-47E3-99A1-C74A6D40368E}" srcOrd="0" destOrd="0" parTransId="{244CCA6A-BB07-4D38-9EE5-A7859D77E049}" sibTransId="{38541335-B736-47AE-BE5C-FA4DD8BA7311}"/>
    <dgm:cxn modelId="{49588F7F-E811-4CC4-BE2A-F225867E0791}" srcId="{26C88261-1663-4A5C-AFA5-566B5A7A06F6}" destId="{8192CDC2-45E5-4FCA-88A1-E9E8AD603C0B}" srcOrd="0" destOrd="0" parTransId="{C6CDF208-7F22-4115-8A3E-434B6FCC6A2A}" sibTransId="{414DA7BC-D918-492F-8F88-797C18AEC6E3}"/>
    <dgm:cxn modelId="{A7550911-11CF-4E8B-97D2-3B8420B2B004}" type="presOf" srcId="{B394EA26-22F0-482B-A40C-359A5E1AADA1}" destId="{D1304442-F512-48AF-BB0F-996A2569FEB5}" srcOrd="1" destOrd="0" presId="urn:microsoft.com/office/officeart/2005/8/layout/hList9"/>
    <dgm:cxn modelId="{BBA57C52-0C8D-4841-9106-508606DC5F07}" type="presOf" srcId="{5A53D66B-B463-4E69-9483-424DAD0453E9}" destId="{FB815414-3347-409C-89EB-0DF1FE7EFD65}" srcOrd="0" destOrd="0" presId="urn:microsoft.com/office/officeart/2005/8/layout/hList9"/>
    <dgm:cxn modelId="{0D13E538-6251-4524-ACAD-1F21735419B9}" srcId="{FECF64E3-C316-420C-AC8C-37C4D9705D41}" destId="{9C72CD51-9F68-4AB2-A0B4-9606FE4245F1}" srcOrd="3" destOrd="0" parTransId="{D0AB2051-E32D-4B67-9BD6-E6DF39BB1B16}" sibTransId="{ABD489B3-7EF1-4E82-A70B-F19B1B6D4922}"/>
    <dgm:cxn modelId="{DD6B7FEA-836F-4003-9A06-BE1A80EF1DA9}" type="presOf" srcId="{B394EA26-22F0-482B-A40C-359A5E1AADA1}" destId="{74DAF3CB-B9FE-4575-AE55-3C17BA54A20F}" srcOrd="0" destOrd="0" presId="urn:microsoft.com/office/officeart/2005/8/layout/hList9"/>
    <dgm:cxn modelId="{32A2F170-520A-4698-8DE2-18014670FA85}" srcId="{26C88261-1663-4A5C-AFA5-566B5A7A06F6}" destId="{8C5B600B-1848-4BAE-8B9B-802DB67726A0}" srcOrd="2" destOrd="0" parTransId="{84C0534A-ED9A-4909-A6A4-5B8F6D2BA58E}" sibTransId="{430AE17C-4508-4E4D-A2B7-8EB36A6CA544}"/>
    <dgm:cxn modelId="{237EEAF4-7524-4DA8-B0D4-455ADD4619BC}" srcId="{26C88261-1663-4A5C-AFA5-566B5A7A06F6}" destId="{24B9377C-D5F1-4F8A-AFA3-69A860EE5306}" srcOrd="3" destOrd="0" parTransId="{47B78033-020E-4D31-8645-94BEAE875C31}" sibTransId="{49B5CD57-5135-4A1D-923F-08C914C2461A}"/>
    <dgm:cxn modelId="{100618B0-65FA-49BB-B201-273AA5B530A7}" srcId="{FECF64E3-C316-420C-AC8C-37C4D9705D41}" destId="{B9A44442-6440-4999-8B42-20BE69B6C5F4}" srcOrd="1" destOrd="0" parTransId="{DB4943B4-5982-4628-A5A6-401A1D12E81E}" sibTransId="{0E3EEB20-E687-41E1-877D-6F2BF9ABFA78}"/>
    <dgm:cxn modelId="{DAD9E19A-C9A5-4835-887B-E9CA90800DC1}" type="presOf" srcId="{8192CDC2-45E5-4FCA-88A1-E9E8AD603C0B}" destId="{F9BD5394-D7EC-4B2B-AA47-62F8B3E0591E}" srcOrd="1" destOrd="0" presId="urn:microsoft.com/office/officeart/2005/8/layout/hList9"/>
    <dgm:cxn modelId="{945F66A3-0728-4593-858A-0CDB37C18EA9}" type="presOf" srcId="{E6DC7305-093C-47E3-99A1-C74A6D40368E}" destId="{F0AFF031-9C68-4CA8-BDCF-F0C5EFBCE69D}" srcOrd="1" destOrd="0" presId="urn:microsoft.com/office/officeart/2005/8/layout/hList9"/>
    <dgm:cxn modelId="{ABD1CD03-4589-4DDA-A0C4-21703350DB42}" type="presOf" srcId="{B9A44442-6440-4999-8B42-20BE69B6C5F4}" destId="{66A688F7-F6A3-4BEB-B79B-5161ADFDF085}" srcOrd="0" destOrd="0" presId="urn:microsoft.com/office/officeart/2005/8/layout/hList9"/>
    <dgm:cxn modelId="{7510B7FF-713F-45DE-B89C-AAD41467B4D1}" type="presOf" srcId="{BF15CFD7-2496-47F4-92F6-BEF0F843269B}" destId="{3C6256D7-1414-4A47-A50C-8987B074AE49}" srcOrd="0" destOrd="0" presId="urn:microsoft.com/office/officeart/2005/8/layout/hList9"/>
    <dgm:cxn modelId="{54B53D38-4924-446F-8556-BF846161CB04}" srcId="{BF15CFD7-2496-47F4-92F6-BEF0F843269B}" destId="{99694FE5-6AB4-4EA9-A6A1-51984D9712FF}" srcOrd="2" destOrd="0" parTransId="{69110B90-C1A4-41F2-AAE7-9C6E4C9E075B}" sibTransId="{377C81B0-11D6-4F62-B1C1-7DA82884B906}"/>
    <dgm:cxn modelId="{4F3CEF79-EADB-4AA8-BFB6-92B43698FB0E}" type="presOf" srcId="{C4A9CBC2-1865-4BD1-941E-AD9403F6132C}" destId="{B84DC39A-F2F5-40A5-93C9-88B0F388A98F}" srcOrd="1" destOrd="0" presId="urn:microsoft.com/office/officeart/2005/8/layout/hList9"/>
    <dgm:cxn modelId="{3F8083F5-DBED-42F0-8AA0-5018E5722AFB}" srcId="{26C88261-1663-4A5C-AFA5-566B5A7A06F6}" destId="{B394EA26-22F0-482B-A40C-359A5E1AADA1}" srcOrd="1" destOrd="0" parTransId="{90D40E7B-71E6-44E3-AFAF-92E627149BD1}" sibTransId="{9865A396-608B-496B-955F-6C406A0BADC4}"/>
    <dgm:cxn modelId="{5D7FC2EE-A770-4C42-8DC6-35BB58908E60}" type="presOf" srcId="{5A53D66B-B463-4E69-9483-424DAD0453E9}" destId="{93A22608-8F58-459C-99B6-61D4467092E8}" srcOrd="1" destOrd="0" presId="urn:microsoft.com/office/officeart/2005/8/layout/hList9"/>
    <dgm:cxn modelId="{D331434E-36DF-401C-BDBD-E87CF2883EE2}" type="presOf" srcId="{70D887C1-E072-47CA-B585-D56F01A7E1A2}" destId="{051A6F9A-45DB-4D9A-9E06-CA3C4F21739D}" srcOrd="0" destOrd="0" presId="urn:microsoft.com/office/officeart/2005/8/layout/hList9"/>
    <dgm:cxn modelId="{2F85F038-D10C-4D20-9C60-2415F823865B}" type="presOf" srcId="{9C268D92-0328-4F17-9904-5871A7388855}" destId="{CD748B03-D204-4323-BB83-A5C4EF20B2D4}" srcOrd="1" destOrd="0" presId="urn:microsoft.com/office/officeart/2005/8/layout/hList9"/>
    <dgm:cxn modelId="{A46BEC70-49DF-4126-8AF5-00085AE15149}" type="presOf" srcId="{891D851B-C18C-4F9D-A42F-B5BCC1230A19}" destId="{78377BD7-798C-4647-9A24-E520DEFC97D5}" srcOrd="1" destOrd="0" presId="urn:microsoft.com/office/officeart/2005/8/layout/hList9"/>
    <dgm:cxn modelId="{30BB1718-A9AD-42F8-B7C4-E47D7448930C}" type="presOf" srcId="{8C5B600B-1848-4BAE-8B9B-802DB67726A0}" destId="{4CF28053-77CF-4DE0-8019-E8AF14D00A04}" srcOrd="0" destOrd="0" presId="urn:microsoft.com/office/officeart/2005/8/layout/hList9"/>
    <dgm:cxn modelId="{98341154-85CB-4BDA-B8E7-CF7AA53D2DEC}" srcId="{4EA30486-CD0A-46C6-BAB2-E356A3C2AE62}" destId="{26C88261-1663-4A5C-AFA5-566B5A7A06F6}" srcOrd="4" destOrd="0" parTransId="{2BEAAFA5-4619-4A64-9116-36B144A54E52}" sibTransId="{6F107094-4B3D-439F-B688-A48B4D13D850}"/>
    <dgm:cxn modelId="{BBFE31BF-DF86-41AF-964A-7CF9E305677C}" type="presOf" srcId="{891D851B-C18C-4F9D-A42F-B5BCC1230A19}" destId="{C76C0CB9-FC0E-44C7-8711-EC313291892A}" srcOrd="0" destOrd="0" presId="urn:microsoft.com/office/officeart/2005/8/layout/hList9"/>
    <dgm:cxn modelId="{483D7684-6BD9-4F4F-92F3-1EF995D69FE5}" type="presOf" srcId="{7EBF9757-7A5C-4C94-967A-4BDF608729B6}" destId="{D04C70CC-B550-4D9A-AACC-1B2BE69F321E}" srcOrd="0" destOrd="0" presId="urn:microsoft.com/office/officeart/2005/8/layout/hList9"/>
    <dgm:cxn modelId="{40B87E3D-6976-436F-97F5-0B9AE62BB425}" type="presOf" srcId="{9AA65C2B-3117-4019-9FAA-7F367F435874}" destId="{04270DD7-5303-4E0C-815C-5DF988F790AE}" srcOrd="1" destOrd="0" presId="urn:microsoft.com/office/officeart/2005/8/layout/hList9"/>
    <dgm:cxn modelId="{C555E074-44D3-48A7-A937-D105972CB72F}" type="presOf" srcId="{24B9377C-D5F1-4F8A-AFA3-69A860EE5306}" destId="{0E80B9C7-F39F-4926-987D-8949F0334D52}" srcOrd="0" destOrd="0" presId="urn:microsoft.com/office/officeart/2005/8/layout/hList9"/>
    <dgm:cxn modelId="{5D677284-0744-4867-8A16-616E82E53771}" srcId="{209DEB28-5FBB-4CDE-B8E8-BBBB2592725A}" destId="{9AA65C2B-3117-4019-9FAA-7F367F435874}" srcOrd="1" destOrd="0" parTransId="{DB3EE94B-760E-4136-8105-1E7A3C7B186A}" sibTransId="{2B3001AF-1A79-4A8D-950E-FF182F5CAD60}"/>
    <dgm:cxn modelId="{A002CE2D-BD38-4CFB-957E-A27DF51A98D4}" srcId="{023AF598-B71A-49B8-9A05-C26A2222FF82}" destId="{9C268D92-0328-4F17-9904-5871A7388855}" srcOrd="1" destOrd="0" parTransId="{A4430969-2FE7-4B7C-A6C5-B847F0FCEFE3}" sibTransId="{215165FC-32DB-42A2-843B-6E6CF10827B2}"/>
    <dgm:cxn modelId="{E6A72ADA-AEE2-46AD-A746-0D26EB057FF0}" srcId="{4EA30486-CD0A-46C6-BAB2-E356A3C2AE62}" destId="{BF15CFD7-2496-47F4-92F6-BEF0F843269B}" srcOrd="0" destOrd="0" parTransId="{DEEA4F7D-136D-4506-9778-727A424348A4}" sibTransId="{7DB9AB27-799B-4302-BA33-50852DAC39C8}"/>
    <dgm:cxn modelId="{50D5F040-332A-411F-B383-BDE821539005}" srcId="{4EA30486-CD0A-46C6-BAB2-E356A3C2AE62}" destId="{023AF598-B71A-49B8-9A05-C26A2222FF82}" srcOrd="2" destOrd="0" parTransId="{64A5F00D-FF0F-4B45-A824-F373CC457198}" sibTransId="{310656F4-56DD-408A-9BD0-431A30482E18}"/>
    <dgm:cxn modelId="{24392AA8-6EBF-4198-A618-619E28E33610}" srcId="{023AF598-B71A-49B8-9A05-C26A2222FF82}" destId="{7EBF9757-7A5C-4C94-967A-4BDF608729B6}" srcOrd="2" destOrd="0" parTransId="{1010863A-5051-406E-B2BC-1A36CE9F4C0F}" sibTransId="{9831EBD5-5504-4F17-82B0-7EBD22B9DA2C}"/>
    <dgm:cxn modelId="{F96F803E-69AD-463F-921C-AA59E1791563}" type="presOf" srcId="{99694FE5-6AB4-4EA9-A6A1-51984D9712FF}" destId="{00016FAC-321C-438C-B728-89E48AAB5F02}" srcOrd="1" destOrd="0" presId="urn:microsoft.com/office/officeart/2005/8/layout/hList9"/>
    <dgm:cxn modelId="{6D7F7CEE-58E8-4B0E-A8B1-B5FEC2ABF338}" type="presOf" srcId="{D3C3D5E6-1C3D-473C-9CA5-E82F756DF773}" destId="{A82C2A62-2E9B-43AB-9949-E02B24F9E214}" srcOrd="1" destOrd="0" presId="urn:microsoft.com/office/officeart/2005/8/layout/hList9"/>
    <dgm:cxn modelId="{93A238D5-C30E-418F-86B2-D37227231934}" type="presOf" srcId="{9C72CD51-9F68-4AB2-A0B4-9606FE4245F1}" destId="{D7DA5E8D-047B-4F53-998E-9C7AD2D6F682}" srcOrd="1" destOrd="0" presId="urn:microsoft.com/office/officeart/2005/8/layout/hList9"/>
    <dgm:cxn modelId="{15F02342-3ED1-4DA0-8789-9373DCAD8EAF}" type="presOf" srcId="{9C72CD51-9F68-4AB2-A0B4-9606FE4245F1}" destId="{7437C5A9-2F49-434E-BAB3-724F13EA53CD}" srcOrd="0" destOrd="0" presId="urn:microsoft.com/office/officeart/2005/8/layout/hList9"/>
    <dgm:cxn modelId="{1344967B-8C23-4303-8C1E-0728EC95BFE6}" type="presOf" srcId="{4EA30486-CD0A-46C6-BAB2-E356A3C2AE62}" destId="{82A2894F-E9FB-4DEB-9EEE-28C01241B617}" srcOrd="0" destOrd="0" presId="urn:microsoft.com/office/officeart/2005/8/layout/hList9"/>
    <dgm:cxn modelId="{D5B2ADA7-F535-4450-A9BF-BD601FFE5188}" srcId="{FECF64E3-C316-420C-AC8C-37C4D9705D41}" destId="{D3C3D5E6-1C3D-473C-9CA5-E82F756DF773}" srcOrd="0" destOrd="0" parTransId="{B6E003EB-ABCA-4FDF-81E8-43F995EA1649}" sibTransId="{36D7808F-B9A5-4434-A09F-5BA8AEBFF678}"/>
    <dgm:cxn modelId="{22235A4B-7E59-4DFF-A2B9-7D6E87D3860D}" type="presOf" srcId="{24B9377C-D5F1-4F8A-AFA3-69A860EE5306}" destId="{07780268-960F-4D0C-8C26-8B6228CEB3F6}" srcOrd="1" destOrd="0" presId="urn:microsoft.com/office/officeart/2005/8/layout/hList9"/>
    <dgm:cxn modelId="{F819972F-08ED-4DE0-8908-5F7F3ADDB175}" srcId="{BF15CFD7-2496-47F4-92F6-BEF0F843269B}" destId="{C4A9CBC2-1865-4BD1-941E-AD9403F6132C}" srcOrd="1" destOrd="0" parTransId="{66EE6ACA-A3FF-4BF3-8707-1C57A8C75752}" sibTransId="{86110400-A923-4150-9ABE-8508B90B3586}"/>
    <dgm:cxn modelId="{4B7321BF-26C7-449C-BE1D-75848FF37623}" type="presOf" srcId="{209DEB28-5FBB-4CDE-B8E8-BBBB2592725A}" destId="{3E7720AF-4BE2-402E-BD66-CF0E668193FC}" srcOrd="0" destOrd="0" presId="urn:microsoft.com/office/officeart/2005/8/layout/hList9"/>
    <dgm:cxn modelId="{220DDD13-4E77-4B2B-8F4F-DBE8BBDD7543}" srcId="{023AF598-B71A-49B8-9A05-C26A2222FF82}" destId="{17398429-61DD-4809-B976-6C65AB7A7898}" srcOrd="0" destOrd="0" parTransId="{0527A04F-187F-4A47-91FE-4B7A0ABBFF1A}" sibTransId="{78DA9233-DF91-4ECF-83F2-7AD72846B937}"/>
    <dgm:cxn modelId="{856349B3-5137-4C06-B4A5-FF422FD982BA}" type="presParOf" srcId="{82A2894F-E9FB-4DEB-9EEE-28C01241B617}" destId="{1C4B9D2E-91CF-46B2-A635-108358450CCC}" srcOrd="0" destOrd="0" presId="urn:microsoft.com/office/officeart/2005/8/layout/hList9"/>
    <dgm:cxn modelId="{4913CA64-B088-489B-AE44-7AAD028389D0}" type="presParOf" srcId="{82A2894F-E9FB-4DEB-9EEE-28C01241B617}" destId="{8B1D8AD3-308E-44F1-84D7-187840E158E0}" srcOrd="1" destOrd="0" presId="urn:microsoft.com/office/officeart/2005/8/layout/hList9"/>
    <dgm:cxn modelId="{4B4A64A4-E366-4339-9F4D-6373232D3A3A}" type="presParOf" srcId="{8B1D8AD3-308E-44F1-84D7-187840E158E0}" destId="{61ACA69D-2ED8-432B-B5BE-3B1956FA41BD}" srcOrd="0" destOrd="0" presId="urn:microsoft.com/office/officeart/2005/8/layout/hList9"/>
    <dgm:cxn modelId="{3C9AEC4B-BF33-4E8B-8CA5-31E275B7BAD6}" type="presParOf" srcId="{8B1D8AD3-308E-44F1-84D7-187840E158E0}" destId="{5ED7223A-D089-4E01-A5C4-C6241293E2BB}" srcOrd="1" destOrd="0" presId="urn:microsoft.com/office/officeart/2005/8/layout/hList9"/>
    <dgm:cxn modelId="{1925E9BB-46F1-42B3-B414-9A233A45B9D2}" type="presParOf" srcId="{5ED7223A-D089-4E01-A5C4-C6241293E2BB}" destId="{051A6F9A-45DB-4D9A-9E06-CA3C4F21739D}" srcOrd="0" destOrd="0" presId="urn:microsoft.com/office/officeart/2005/8/layout/hList9"/>
    <dgm:cxn modelId="{273DC29A-C238-4F00-A2DF-F5EF73E7FD11}" type="presParOf" srcId="{5ED7223A-D089-4E01-A5C4-C6241293E2BB}" destId="{0A944AD5-FBC6-4A20-98AE-65C0517520EB}" srcOrd="1" destOrd="0" presId="urn:microsoft.com/office/officeart/2005/8/layout/hList9"/>
    <dgm:cxn modelId="{261340D1-8EC8-40EC-BB0E-F77550311722}" type="presParOf" srcId="{8B1D8AD3-308E-44F1-84D7-187840E158E0}" destId="{7512F8E0-49AA-4CD8-AF80-6952EFF2B483}" srcOrd="2" destOrd="0" presId="urn:microsoft.com/office/officeart/2005/8/layout/hList9"/>
    <dgm:cxn modelId="{1B9731A8-C700-4E8C-BD5B-45FC94B3B0DF}" type="presParOf" srcId="{7512F8E0-49AA-4CD8-AF80-6952EFF2B483}" destId="{A1B9F523-1739-4DAB-8154-D976EDD82A10}" srcOrd="0" destOrd="0" presId="urn:microsoft.com/office/officeart/2005/8/layout/hList9"/>
    <dgm:cxn modelId="{CCE78352-D3BE-4533-81E5-E20EEF1D0EC7}" type="presParOf" srcId="{7512F8E0-49AA-4CD8-AF80-6952EFF2B483}" destId="{B84DC39A-F2F5-40A5-93C9-88B0F388A98F}" srcOrd="1" destOrd="0" presId="urn:microsoft.com/office/officeart/2005/8/layout/hList9"/>
    <dgm:cxn modelId="{2610F36D-1B62-455E-8561-157C19F315FA}" type="presParOf" srcId="{8B1D8AD3-308E-44F1-84D7-187840E158E0}" destId="{F2B512D1-2B71-46CE-BAF5-8A6B51F9322A}" srcOrd="3" destOrd="0" presId="urn:microsoft.com/office/officeart/2005/8/layout/hList9"/>
    <dgm:cxn modelId="{D202883C-A820-4DD4-878B-3B440EF66FC3}" type="presParOf" srcId="{F2B512D1-2B71-46CE-BAF5-8A6B51F9322A}" destId="{1982A501-04BD-4FE1-99B9-F25EE10AC949}" srcOrd="0" destOrd="0" presId="urn:microsoft.com/office/officeart/2005/8/layout/hList9"/>
    <dgm:cxn modelId="{707582F3-4EF0-4DBF-88A3-D78A36CF413E}" type="presParOf" srcId="{F2B512D1-2B71-46CE-BAF5-8A6B51F9322A}" destId="{00016FAC-321C-438C-B728-89E48AAB5F02}" srcOrd="1" destOrd="0" presId="urn:microsoft.com/office/officeart/2005/8/layout/hList9"/>
    <dgm:cxn modelId="{4CCE5652-4124-420D-AE38-6AB9F3D468CC}" type="presParOf" srcId="{82A2894F-E9FB-4DEB-9EEE-28C01241B617}" destId="{381B9079-FBD2-46A2-B829-17FD32005144}" srcOrd="2" destOrd="0" presId="urn:microsoft.com/office/officeart/2005/8/layout/hList9"/>
    <dgm:cxn modelId="{4F0BA13B-9230-40AC-B2BD-E8C831846331}" type="presParOf" srcId="{82A2894F-E9FB-4DEB-9EEE-28C01241B617}" destId="{3C6256D7-1414-4A47-A50C-8987B074AE49}" srcOrd="3" destOrd="0" presId="urn:microsoft.com/office/officeart/2005/8/layout/hList9"/>
    <dgm:cxn modelId="{4EAEBBFC-5E90-4FC3-A841-2C0FB517F631}" type="presParOf" srcId="{82A2894F-E9FB-4DEB-9EEE-28C01241B617}" destId="{24A58923-A6F6-4E69-BF4C-5BDEDAEA7AFB}" srcOrd="4" destOrd="0" presId="urn:microsoft.com/office/officeart/2005/8/layout/hList9"/>
    <dgm:cxn modelId="{FCDFBE06-48DF-4B69-84E1-A9E747A50F56}" type="presParOf" srcId="{82A2894F-E9FB-4DEB-9EEE-28C01241B617}" destId="{3E6CCFFB-F08E-42A9-8CCC-1FE385EF5919}" srcOrd="5" destOrd="0" presId="urn:microsoft.com/office/officeart/2005/8/layout/hList9"/>
    <dgm:cxn modelId="{19A254A8-8F6F-4E42-AF5C-23715F9F7336}" type="presParOf" srcId="{82A2894F-E9FB-4DEB-9EEE-28C01241B617}" destId="{BCFEE1D8-42BB-48C4-B819-3389A01A54BF}" srcOrd="6" destOrd="0" presId="urn:microsoft.com/office/officeart/2005/8/layout/hList9"/>
    <dgm:cxn modelId="{8D8ED697-CA3A-41A1-BB66-D3947A5BC08B}" type="presParOf" srcId="{BCFEE1D8-42BB-48C4-B819-3389A01A54BF}" destId="{3879F097-44D2-46C5-9F11-FFF7D9CD107E}" srcOrd="0" destOrd="0" presId="urn:microsoft.com/office/officeart/2005/8/layout/hList9"/>
    <dgm:cxn modelId="{7F47C5A0-7C19-4512-8953-13CD34921C4F}" type="presParOf" srcId="{BCFEE1D8-42BB-48C4-B819-3389A01A54BF}" destId="{DA202DCA-7985-494E-9988-2935E1BEC991}" srcOrd="1" destOrd="0" presId="urn:microsoft.com/office/officeart/2005/8/layout/hList9"/>
    <dgm:cxn modelId="{B4EEC3E9-A39E-445A-AAD6-3BB179A7A941}" type="presParOf" srcId="{DA202DCA-7985-494E-9988-2935E1BEC991}" destId="{8E483718-AC1F-4371-A3D0-B02915278833}" srcOrd="0" destOrd="0" presId="urn:microsoft.com/office/officeart/2005/8/layout/hList9"/>
    <dgm:cxn modelId="{E59DC17C-E685-409E-B45B-51D02CACED66}" type="presParOf" srcId="{DA202DCA-7985-494E-9988-2935E1BEC991}" destId="{A82C2A62-2E9B-43AB-9949-E02B24F9E214}" srcOrd="1" destOrd="0" presId="urn:microsoft.com/office/officeart/2005/8/layout/hList9"/>
    <dgm:cxn modelId="{3F5FCC87-C1AA-42FC-973A-0755815DA326}" type="presParOf" srcId="{BCFEE1D8-42BB-48C4-B819-3389A01A54BF}" destId="{C9B9B3E1-C26E-4EC3-BF2E-4D416C80357B}" srcOrd="2" destOrd="0" presId="urn:microsoft.com/office/officeart/2005/8/layout/hList9"/>
    <dgm:cxn modelId="{D2BD8297-65A8-4157-944D-A085B4BF80B2}" type="presParOf" srcId="{C9B9B3E1-C26E-4EC3-BF2E-4D416C80357B}" destId="{66A688F7-F6A3-4BEB-B79B-5161ADFDF085}" srcOrd="0" destOrd="0" presId="urn:microsoft.com/office/officeart/2005/8/layout/hList9"/>
    <dgm:cxn modelId="{0DFF21EA-B5A8-4E24-B7C7-F2984D1AA209}" type="presParOf" srcId="{C9B9B3E1-C26E-4EC3-BF2E-4D416C80357B}" destId="{F35735E8-3202-4E4B-857F-0048891000AF}" srcOrd="1" destOrd="0" presId="urn:microsoft.com/office/officeart/2005/8/layout/hList9"/>
    <dgm:cxn modelId="{7116CC0F-811A-43B5-BBC5-51F5C993951C}" type="presParOf" srcId="{BCFEE1D8-42BB-48C4-B819-3389A01A54BF}" destId="{1A2A13D2-5B81-47DA-8739-E93EC7F1A3DB}" srcOrd="3" destOrd="0" presId="urn:microsoft.com/office/officeart/2005/8/layout/hList9"/>
    <dgm:cxn modelId="{422A8B98-6CD2-46B2-9623-98387DA5C8C7}" type="presParOf" srcId="{1A2A13D2-5B81-47DA-8739-E93EC7F1A3DB}" destId="{FB815414-3347-409C-89EB-0DF1FE7EFD65}" srcOrd="0" destOrd="0" presId="urn:microsoft.com/office/officeart/2005/8/layout/hList9"/>
    <dgm:cxn modelId="{865FF675-CF21-44F2-83AE-4AA2FC7811E6}" type="presParOf" srcId="{1A2A13D2-5B81-47DA-8739-E93EC7F1A3DB}" destId="{93A22608-8F58-459C-99B6-61D4467092E8}" srcOrd="1" destOrd="0" presId="urn:microsoft.com/office/officeart/2005/8/layout/hList9"/>
    <dgm:cxn modelId="{FFF79A24-0C0F-427E-8222-676683558500}" type="presParOf" srcId="{BCFEE1D8-42BB-48C4-B819-3389A01A54BF}" destId="{16C743C6-0DE0-4BE6-9457-802BEDDBCC91}" srcOrd="4" destOrd="0" presId="urn:microsoft.com/office/officeart/2005/8/layout/hList9"/>
    <dgm:cxn modelId="{29A6684F-17E2-4CDD-81C4-97D67AC35907}" type="presParOf" srcId="{16C743C6-0DE0-4BE6-9457-802BEDDBCC91}" destId="{7437C5A9-2F49-434E-BAB3-724F13EA53CD}" srcOrd="0" destOrd="0" presId="urn:microsoft.com/office/officeart/2005/8/layout/hList9"/>
    <dgm:cxn modelId="{9DD31D7A-538A-43A0-B5D3-F8A871CF3305}" type="presParOf" srcId="{16C743C6-0DE0-4BE6-9457-802BEDDBCC91}" destId="{D7DA5E8D-047B-4F53-998E-9C7AD2D6F682}" srcOrd="1" destOrd="0" presId="urn:microsoft.com/office/officeart/2005/8/layout/hList9"/>
    <dgm:cxn modelId="{7BAF2BB6-4F4E-4FC4-B99C-6683F529FEF1}" type="presParOf" srcId="{82A2894F-E9FB-4DEB-9EEE-28C01241B617}" destId="{DFBCB6FC-E741-4FB4-AFC3-1BEDF442E490}" srcOrd="7" destOrd="0" presId="urn:microsoft.com/office/officeart/2005/8/layout/hList9"/>
    <dgm:cxn modelId="{9350BEB4-5FE1-4C89-BBA7-6D4A445618B4}" type="presParOf" srcId="{82A2894F-E9FB-4DEB-9EEE-28C01241B617}" destId="{559708C9-7579-44A9-8080-BE0EAB24D10C}" srcOrd="8" destOrd="0" presId="urn:microsoft.com/office/officeart/2005/8/layout/hList9"/>
    <dgm:cxn modelId="{30A790E8-E66E-47A6-94D2-94DE74EF34FD}" type="presParOf" srcId="{82A2894F-E9FB-4DEB-9EEE-28C01241B617}" destId="{D18FD195-CBF6-47A3-8711-BF272C48653C}" srcOrd="9" destOrd="0" presId="urn:microsoft.com/office/officeart/2005/8/layout/hList9"/>
    <dgm:cxn modelId="{CDEE26C2-8114-4389-9BC4-D368E46DEF0C}" type="presParOf" srcId="{82A2894F-E9FB-4DEB-9EEE-28C01241B617}" destId="{00DE16F8-52DF-4350-B4E6-28B798D095E7}" srcOrd="10" destOrd="0" presId="urn:microsoft.com/office/officeart/2005/8/layout/hList9"/>
    <dgm:cxn modelId="{6F96B8DC-3026-4C8E-ACF9-53F84D2FE82C}" type="presParOf" srcId="{82A2894F-E9FB-4DEB-9EEE-28C01241B617}" destId="{FB29BF3F-7955-4A12-B047-B2B0BD8F0791}" srcOrd="11" destOrd="0" presId="urn:microsoft.com/office/officeart/2005/8/layout/hList9"/>
    <dgm:cxn modelId="{90CD7CDE-919F-484A-B5C3-D4AE30D1955C}" type="presParOf" srcId="{FB29BF3F-7955-4A12-B047-B2B0BD8F0791}" destId="{A83A39CF-A18A-476B-B14F-355125B47E6E}" srcOrd="0" destOrd="0" presId="urn:microsoft.com/office/officeart/2005/8/layout/hList9"/>
    <dgm:cxn modelId="{20E3EEC3-1779-42E9-A37B-C7004B86D9A5}" type="presParOf" srcId="{FB29BF3F-7955-4A12-B047-B2B0BD8F0791}" destId="{848558BA-5267-4739-AE68-848827FBE2FB}" srcOrd="1" destOrd="0" presId="urn:microsoft.com/office/officeart/2005/8/layout/hList9"/>
    <dgm:cxn modelId="{1D9A99C8-CACF-4E39-8379-DE9BE5E6E51F}" type="presParOf" srcId="{848558BA-5267-4739-AE68-848827FBE2FB}" destId="{6E8F485D-AE54-48AE-B390-4EC2A855FB18}" srcOrd="0" destOrd="0" presId="urn:microsoft.com/office/officeart/2005/8/layout/hList9"/>
    <dgm:cxn modelId="{67A33018-7628-4D41-9103-B0695390953A}" type="presParOf" srcId="{848558BA-5267-4739-AE68-848827FBE2FB}" destId="{E724D668-1722-47A8-B525-2A624362D423}" srcOrd="1" destOrd="0" presId="urn:microsoft.com/office/officeart/2005/8/layout/hList9"/>
    <dgm:cxn modelId="{42441A44-B089-46FC-AA0C-3B9260E03194}" type="presParOf" srcId="{FB29BF3F-7955-4A12-B047-B2B0BD8F0791}" destId="{1C7E0800-2A67-4BEF-9259-22447A31301F}" srcOrd="2" destOrd="0" presId="urn:microsoft.com/office/officeart/2005/8/layout/hList9"/>
    <dgm:cxn modelId="{E7F8EBA4-B8EB-49AE-8C50-6BA75CE5643B}" type="presParOf" srcId="{1C7E0800-2A67-4BEF-9259-22447A31301F}" destId="{F575B569-6F82-4195-9A6E-FD2A8288029D}" srcOrd="0" destOrd="0" presId="urn:microsoft.com/office/officeart/2005/8/layout/hList9"/>
    <dgm:cxn modelId="{438677AA-2176-460C-B97C-B4792F366704}" type="presParOf" srcId="{1C7E0800-2A67-4BEF-9259-22447A31301F}" destId="{CD748B03-D204-4323-BB83-A5C4EF20B2D4}" srcOrd="1" destOrd="0" presId="urn:microsoft.com/office/officeart/2005/8/layout/hList9"/>
    <dgm:cxn modelId="{D0EFB3CB-DBEE-4624-B194-794C653A10FE}" type="presParOf" srcId="{FB29BF3F-7955-4A12-B047-B2B0BD8F0791}" destId="{22692FEB-94D0-4374-97CE-330D02CF1CBB}" srcOrd="3" destOrd="0" presId="urn:microsoft.com/office/officeart/2005/8/layout/hList9"/>
    <dgm:cxn modelId="{4D2BFC04-405C-4218-9CAA-AA5F1A032375}" type="presParOf" srcId="{22692FEB-94D0-4374-97CE-330D02CF1CBB}" destId="{D04C70CC-B550-4D9A-AACC-1B2BE69F321E}" srcOrd="0" destOrd="0" presId="urn:microsoft.com/office/officeart/2005/8/layout/hList9"/>
    <dgm:cxn modelId="{685155F4-F279-4E01-86A7-DDDBA86A7156}" type="presParOf" srcId="{22692FEB-94D0-4374-97CE-330D02CF1CBB}" destId="{16CCB6E2-0AE2-412A-9FB4-0AB8724D1B20}" srcOrd="1" destOrd="0" presId="urn:microsoft.com/office/officeart/2005/8/layout/hList9"/>
    <dgm:cxn modelId="{D3E4DBF2-63D1-46C2-A2E5-040340F98915}" type="presParOf" srcId="{82A2894F-E9FB-4DEB-9EEE-28C01241B617}" destId="{BD28D52C-D1E4-43F4-A8E9-53FEF29FEC19}" srcOrd="12" destOrd="0" presId="urn:microsoft.com/office/officeart/2005/8/layout/hList9"/>
    <dgm:cxn modelId="{DFCE2EBB-B311-4F1B-9D3F-DAD2398E79B8}" type="presParOf" srcId="{82A2894F-E9FB-4DEB-9EEE-28C01241B617}" destId="{D5743193-2B61-46A5-9732-BC0AB66899DE}" srcOrd="13" destOrd="0" presId="urn:microsoft.com/office/officeart/2005/8/layout/hList9"/>
    <dgm:cxn modelId="{234BA153-AB3F-46A1-B759-AFF7516D1006}" type="presParOf" srcId="{82A2894F-E9FB-4DEB-9EEE-28C01241B617}" destId="{89CDBC2C-F19F-4DDE-AE50-4FD45393C548}" srcOrd="14" destOrd="0" presId="urn:microsoft.com/office/officeart/2005/8/layout/hList9"/>
    <dgm:cxn modelId="{80F75E15-EBD1-4508-BED1-B3DCDA9132C9}" type="presParOf" srcId="{82A2894F-E9FB-4DEB-9EEE-28C01241B617}" destId="{49F6C6EE-9FFC-4942-BD86-62B81264A2E3}" srcOrd="15" destOrd="0" presId="urn:microsoft.com/office/officeart/2005/8/layout/hList9"/>
    <dgm:cxn modelId="{768A1E55-2E23-4852-BBB6-B08EE2A1B4AE}" type="presParOf" srcId="{82A2894F-E9FB-4DEB-9EEE-28C01241B617}" destId="{1B279688-CCD6-417F-8BD1-D7DC9D13A5B3}" srcOrd="16" destOrd="0" presId="urn:microsoft.com/office/officeart/2005/8/layout/hList9"/>
    <dgm:cxn modelId="{DDB7CBC6-558B-4B22-BD38-E77834B03669}" type="presParOf" srcId="{1B279688-CCD6-417F-8BD1-D7DC9D13A5B3}" destId="{5E288EBC-BB1E-4B91-840A-B8B96449379D}" srcOrd="0" destOrd="0" presId="urn:microsoft.com/office/officeart/2005/8/layout/hList9"/>
    <dgm:cxn modelId="{EA534578-BB76-4A12-BD96-BD610986B767}" type="presParOf" srcId="{1B279688-CCD6-417F-8BD1-D7DC9D13A5B3}" destId="{EFDBE41B-780D-446D-AC2E-5C11AD17C61D}" srcOrd="1" destOrd="0" presId="urn:microsoft.com/office/officeart/2005/8/layout/hList9"/>
    <dgm:cxn modelId="{7E1FE119-F517-4999-BA9E-16A1BFD8AFD7}" type="presParOf" srcId="{EFDBE41B-780D-446D-AC2E-5C11AD17C61D}" destId="{F7E52448-3453-479E-80FA-D5CAE041A992}" srcOrd="0" destOrd="0" presId="urn:microsoft.com/office/officeart/2005/8/layout/hList9"/>
    <dgm:cxn modelId="{0304FEF3-0ECE-4803-B815-6492ADED7C33}" type="presParOf" srcId="{EFDBE41B-780D-446D-AC2E-5C11AD17C61D}" destId="{F0AFF031-9C68-4CA8-BDCF-F0C5EFBCE69D}" srcOrd="1" destOrd="0" presId="urn:microsoft.com/office/officeart/2005/8/layout/hList9"/>
    <dgm:cxn modelId="{DCD47615-68C2-400A-8909-62FE1C779AD3}" type="presParOf" srcId="{1B279688-CCD6-417F-8BD1-D7DC9D13A5B3}" destId="{791A9538-CC1C-44C6-9699-982EF1E4456B}" srcOrd="2" destOrd="0" presId="urn:microsoft.com/office/officeart/2005/8/layout/hList9"/>
    <dgm:cxn modelId="{E3CADE6E-AC69-43B6-B65D-E38432142BEB}" type="presParOf" srcId="{791A9538-CC1C-44C6-9699-982EF1E4456B}" destId="{7EE42536-9E86-4A7A-99C4-FD58AD1CA9BE}" srcOrd="0" destOrd="0" presId="urn:microsoft.com/office/officeart/2005/8/layout/hList9"/>
    <dgm:cxn modelId="{40AF7FA7-4595-4A7A-AA74-3421BD6077F7}" type="presParOf" srcId="{791A9538-CC1C-44C6-9699-982EF1E4456B}" destId="{04270DD7-5303-4E0C-815C-5DF988F790AE}" srcOrd="1" destOrd="0" presId="urn:microsoft.com/office/officeart/2005/8/layout/hList9"/>
    <dgm:cxn modelId="{BD2994BF-F3E9-4540-8476-239FF36981E2}" type="presParOf" srcId="{1B279688-CCD6-417F-8BD1-D7DC9D13A5B3}" destId="{E376A898-0096-491C-A1E4-68B99205427A}" srcOrd="3" destOrd="0" presId="urn:microsoft.com/office/officeart/2005/8/layout/hList9"/>
    <dgm:cxn modelId="{2B0394D1-9CB0-4774-970C-98FB3B0B7BC3}" type="presParOf" srcId="{E376A898-0096-491C-A1E4-68B99205427A}" destId="{C76C0CB9-FC0E-44C7-8711-EC313291892A}" srcOrd="0" destOrd="0" presId="urn:microsoft.com/office/officeart/2005/8/layout/hList9"/>
    <dgm:cxn modelId="{50F40756-7F47-4EF8-8527-E02479656756}" type="presParOf" srcId="{E376A898-0096-491C-A1E4-68B99205427A}" destId="{78377BD7-798C-4647-9A24-E520DEFC97D5}" srcOrd="1" destOrd="0" presId="urn:microsoft.com/office/officeart/2005/8/layout/hList9"/>
    <dgm:cxn modelId="{C7650268-AE6E-4653-8E13-A8FF37473E33}" type="presParOf" srcId="{82A2894F-E9FB-4DEB-9EEE-28C01241B617}" destId="{5E92C0A6-5688-42DD-A774-A1C3019C4FDA}" srcOrd="17" destOrd="0" presId="urn:microsoft.com/office/officeart/2005/8/layout/hList9"/>
    <dgm:cxn modelId="{F5C84FF3-AB48-417C-AC76-6301BEE4E4E1}" type="presParOf" srcId="{82A2894F-E9FB-4DEB-9EEE-28C01241B617}" destId="{3E7720AF-4BE2-402E-BD66-CF0E668193FC}" srcOrd="18" destOrd="0" presId="urn:microsoft.com/office/officeart/2005/8/layout/hList9"/>
    <dgm:cxn modelId="{99AFFABA-7E67-428C-873E-73C0F9BB736B}" type="presParOf" srcId="{82A2894F-E9FB-4DEB-9EEE-28C01241B617}" destId="{1E6092DF-4D67-4F54-A8B1-E9D1206C1A38}" srcOrd="19" destOrd="0" presId="urn:microsoft.com/office/officeart/2005/8/layout/hList9"/>
    <dgm:cxn modelId="{F74CE652-B441-4DCA-8CA7-4634877269B2}" type="presParOf" srcId="{82A2894F-E9FB-4DEB-9EEE-28C01241B617}" destId="{10080B7B-4851-4BB8-B2B6-F364493C65B5}" srcOrd="20" destOrd="0" presId="urn:microsoft.com/office/officeart/2005/8/layout/hList9"/>
    <dgm:cxn modelId="{D123590E-2EFD-4705-84F0-4F5E675EA7FA}" type="presParOf" srcId="{82A2894F-E9FB-4DEB-9EEE-28C01241B617}" destId="{C3B5D8FE-4F09-403E-83D7-3C89442A9CA9}" srcOrd="21" destOrd="0" presId="urn:microsoft.com/office/officeart/2005/8/layout/hList9"/>
    <dgm:cxn modelId="{8D709B1C-C557-4934-A5E7-7E1513AA0086}" type="presParOf" srcId="{C3B5D8FE-4F09-403E-83D7-3C89442A9CA9}" destId="{D09E9C83-FAF0-410B-B148-B321901ACD26}" srcOrd="0" destOrd="0" presId="urn:microsoft.com/office/officeart/2005/8/layout/hList9"/>
    <dgm:cxn modelId="{EA6DD43F-15CE-46E7-91A1-A264BDC445A4}" type="presParOf" srcId="{C3B5D8FE-4F09-403E-83D7-3C89442A9CA9}" destId="{2CF52BA6-E9EE-42C9-B542-D9C869F6288F}" srcOrd="1" destOrd="0" presId="urn:microsoft.com/office/officeart/2005/8/layout/hList9"/>
    <dgm:cxn modelId="{769AC134-F89D-44CC-8009-6C0F5F4647B4}" type="presParOf" srcId="{2CF52BA6-E9EE-42C9-B542-D9C869F6288F}" destId="{34047DD7-11BE-4A01-A4CD-0224927EE350}" srcOrd="0" destOrd="0" presId="urn:microsoft.com/office/officeart/2005/8/layout/hList9"/>
    <dgm:cxn modelId="{5F8C8869-5127-4C55-86E7-18DE1D6F410A}" type="presParOf" srcId="{2CF52BA6-E9EE-42C9-B542-D9C869F6288F}" destId="{F9BD5394-D7EC-4B2B-AA47-62F8B3E0591E}" srcOrd="1" destOrd="0" presId="urn:microsoft.com/office/officeart/2005/8/layout/hList9"/>
    <dgm:cxn modelId="{FABB6B6E-BC38-4E19-92DB-12271279E166}" type="presParOf" srcId="{C3B5D8FE-4F09-403E-83D7-3C89442A9CA9}" destId="{E2A85290-262C-4E6C-9761-4DE37CC5F530}" srcOrd="2" destOrd="0" presId="urn:microsoft.com/office/officeart/2005/8/layout/hList9"/>
    <dgm:cxn modelId="{EE6958FF-5432-40E4-9F1E-D5DC6943C396}" type="presParOf" srcId="{E2A85290-262C-4E6C-9761-4DE37CC5F530}" destId="{74DAF3CB-B9FE-4575-AE55-3C17BA54A20F}" srcOrd="0" destOrd="0" presId="urn:microsoft.com/office/officeart/2005/8/layout/hList9"/>
    <dgm:cxn modelId="{9EFA516C-5DC1-4ECC-BD6E-B6BD6C88F595}" type="presParOf" srcId="{E2A85290-262C-4E6C-9761-4DE37CC5F530}" destId="{D1304442-F512-48AF-BB0F-996A2569FEB5}" srcOrd="1" destOrd="0" presId="urn:microsoft.com/office/officeart/2005/8/layout/hList9"/>
    <dgm:cxn modelId="{3016DA27-1AEE-4B9B-9D3E-819A53451FFA}" type="presParOf" srcId="{C3B5D8FE-4F09-403E-83D7-3C89442A9CA9}" destId="{D0069DAA-989B-46AA-9FE1-4FB7F259FE8A}" srcOrd="3" destOrd="0" presId="urn:microsoft.com/office/officeart/2005/8/layout/hList9"/>
    <dgm:cxn modelId="{7ABEFC7E-3BBB-4943-B44E-8B9D00053F09}" type="presParOf" srcId="{D0069DAA-989B-46AA-9FE1-4FB7F259FE8A}" destId="{4CF28053-77CF-4DE0-8019-E8AF14D00A04}" srcOrd="0" destOrd="0" presId="urn:microsoft.com/office/officeart/2005/8/layout/hList9"/>
    <dgm:cxn modelId="{9148AF40-7B1B-4D5C-9F8B-C42EB1FA8AC6}" type="presParOf" srcId="{D0069DAA-989B-46AA-9FE1-4FB7F259FE8A}" destId="{DB58F6E1-78EF-454E-BA6F-4D5081BC29BF}" srcOrd="1" destOrd="0" presId="urn:microsoft.com/office/officeart/2005/8/layout/hList9"/>
    <dgm:cxn modelId="{2158B2B2-40FF-434A-A069-BDCFE702370A}" type="presParOf" srcId="{C3B5D8FE-4F09-403E-83D7-3C89442A9CA9}" destId="{446857FE-3EF9-43A5-9E2C-17EE6E215DED}" srcOrd="4" destOrd="0" presId="urn:microsoft.com/office/officeart/2005/8/layout/hList9"/>
    <dgm:cxn modelId="{56F112AF-0AF3-4645-8552-539A4197CC85}" type="presParOf" srcId="{446857FE-3EF9-43A5-9E2C-17EE6E215DED}" destId="{0E80B9C7-F39F-4926-987D-8949F0334D52}" srcOrd="0" destOrd="0" presId="urn:microsoft.com/office/officeart/2005/8/layout/hList9"/>
    <dgm:cxn modelId="{EF94D8F2-A9CC-4F3E-AF02-2F4BA526C7B0}" type="presParOf" srcId="{446857FE-3EF9-43A5-9E2C-17EE6E215DED}" destId="{07780268-960F-4D0C-8C26-8B6228CEB3F6}" srcOrd="1" destOrd="0" presId="urn:microsoft.com/office/officeart/2005/8/layout/hList9"/>
    <dgm:cxn modelId="{52FB17CA-5D62-4B60-A173-D0670D8002F6}" type="presParOf" srcId="{82A2894F-E9FB-4DEB-9EEE-28C01241B617}" destId="{5D980170-E762-4244-8396-A7074DD85371}" srcOrd="22" destOrd="0" presId="urn:microsoft.com/office/officeart/2005/8/layout/hList9"/>
    <dgm:cxn modelId="{5CE43815-118A-4B00-B08C-37BE4B313D62}" type="presParOf" srcId="{82A2894F-E9FB-4DEB-9EEE-28C01241B617}" destId="{6A318FE3-6DA6-4381-88B1-8EF2A7CA48D3}" srcOrd="2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96A15D4-139E-4F63-856A-4C3C7B164AAF}" type="doc">
      <dgm:prSet loTypeId="urn:microsoft.com/office/officeart/2005/8/layout/orgChart1" loCatId="hierarchy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pPr latinLnBrk="1"/>
          <a:endParaRPr lang="ko-KR" altLang="en-US"/>
        </a:p>
      </dgm:t>
    </dgm:pt>
    <dgm:pt modelId="{FAB95035-7EE0-44AD-B66E-A9A87C28D53C}">
      <dgm:prSet phldrT="[텍스트]" custT="1"/>
      <dgm:spPr/>
      <dgm:t>
        <a:bodyPr/>
        <a:lstStyle/>
        <a:p>
          <a:pPr latinLnBrk="1"/>
          <a:r>
            <a:rPr lang="ko-KR" altLang="en-US" sz="1600" dirty="0" smtClean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rPr>
            <a:t>메인</a:t>
          </a:r>
          <a:endParaRPr lang="ko-KR" altLang="en-US" sz="1600" dirty="0">
            <a:latin typeface="Pretendard Variable SemiBold" panose="02000003000000020004" pitchFamily="2" charset="-127"/>
            <a:ea typeface="Pretendard Variable SemiBold" panose="02000003000000020004" pitchFamily="2" charset="-127"/>
            <a:cs typeface="Pretendard Variable SemiBold" panose="02000003000000020004" pitchFamily="2" charset="-127"/>
          </a:endParaRPr>
        </a:p>
      </dgm:t>
    </dgm:pt>
    <dgm:pt modelId="{7C49C142-83C0-4A39-9F34-05A358432F77}" type="parTrans" cxnId="{36404D90-1969-4B79-940E-55E893D03132}">
      <dgm:prSet/>
      <dgm:spPr/>
      <dgm:t>
        <a:bodyPr/>
        <a:lstStyle/>
        <a:p>
          <a:pPr latinLnBrk="1"/>
          <a:endParaRPr lang="ko-KR" altLang="en-US" sz="1600">
            <a:latin typeface="Pretendard Variable" panose="02000003000000020004" pitchFamily="2" charset="-127"/>
            <a:ea typeface="Pretendard Variable" panose="02000003000000020004" pitchFamily="2" charset="-127"/>
            <a:cs typeface="Pretendard Variable" panose="02000003000000020004" pitchFamily="2" charset="-127"/>
          </a:endParaRPr>
        </a:p>
      </dgm:t>
    </dgm:pt>
    <dgm:pt modelId="{001F31D0-068F-4CFE-82EC-E38D3E67091A}" type="sibTrans" cxnId="{36404D90-1969-4B79-940E-55E893D03132}">
      <dgm:prSet/>
      <dgm:spPr/>
      <dgm:t>
        <a:bodyPr/>
        <a:lstStyle/>
        <a:p>
          <a:pPr latinLnBrk="1"/>
          <a:endParaRPr lang="ko-KR" altLang="en-US" sz="1600">
            <a:latin typeface="Pretendard Variable" panose="02000003000000020004" pitchFamily="2" charset="-127"/>
            <a:ea typeface="Pretendard Variable" panose="02000003000000020004" pitchFamily="2" charset="-127"/>
            <a:cs typeface="Pretendard Variable" panose="02000003000000020004" pitchFamily="2" charset="-127"/>
          </a:endParaRPr>
        </a:p>
      </dgm:t>
    </dgm:pt>
    <dgm:pt modelId="{8E570B57-592F-464B-B90B-68FDE2B3BE44}" type="asst">
      <dgm:prSet phldrT="[텍스트]"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ko-KR" altLang="en-US" sz="1100" dirty="0" smtClean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관리자모드</a:t>
          </a:r>
          <a:endParaRPr lang="ko-KR" altLang="en-US" sz="1100" dirty="0"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gm:t>
    </dgm:pt>
    <dgm:pt modelId="{36C5E424-F61F-4335-A659-98D4EE31AEAF}" type="parTrans" cxnId="{30E13B9B-4D53-443F-BACC-A317C683D661}">
      <dgm:prSet/>
      <dgm:spPr/>
      <dgm:t>
        <a:bodyPr/>
        <a:lstStyle/>
        <a:p>
          <a:pPr latinLnBrk="1"/>
          <a:endParaRPr lang="ko-KR" altLang="en-US" sz="1600">
            <a:latin typeface="Pretendard Variable" panose="02000003000000020004" pitchFamily="2" charset="-127"/>
            <a:ea typeface="Pretendard Variable" panose="02000003000000020004" pitchFamily="2" charset="-127"/>
            <a:cs typeface="Pretendard Variable" panose="02000003000000020004" pitchFamily="2" charset="-127"/>
          </a:endParaRPr>
        </a:p>
      </dgm:t>
    </dgm:pt>
    <dgm:pt modelId="{19F5D1A9-0ACB-4C8B-A68D-A2C1AC8F5160}" type="sibTrans" cxnId="{30E13B9B-4D53-443F-BACC-A317C683D661}">
      <dgm:prSet/>
      <dgm:spPr/>
      <dgm:t>
        <a:bodyPr/>
        <a:lstStyle/>
        <a:p>
          <a:pPr latinLnBrk="1"/>
          <a:endParaRPr lang="ko-KR" altLang="en-US" sz="1600">
            <a:latin typeface="Pretendard Variable" panose="02000003000000020004" pitchFamily="2" charset="-127"/>
            <a:ea typeface="Pretendard Variable" panose="02000003000000020004" pitchFamily="2" charset="-127"/>
            <a:cs typeface="Pretendard Variable" panose="02000003000000020004" pitchFamily="2" charset="-127"/>
          </a:endParaRPr>
        </a:p>
      </dgm:t>
    </dgm:pt>
    <dgm:pt modelId="{B2267189-B2E0-4E33-BA78-9657395A7DA6}">
      <dgm:prSet phldrT="[텍스트]" custT="1"/>
      <dgm:spPr/>
      <dgm:t>
        <a:bodyPr/>
        <a:lstStyle/>
        <a:p>
          <a:pPr latinLnBrk="1"/>
          <a:r>
            <a:rPr lang="ko-KR" altLang="en-US" sz="1300" dirty="0" smtClean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로그인 및</a:t>
          </a:r>
          <a:r>
            <a:rPr lang="en-US" altLang="ko-KR" sz="1300" dirty="0" smtClean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/>
          </a:r>
          <a:br>
            <a:rPr lang="en-US" altLang="ko-KR" sz="1300" dirty="0" smtClean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</a:br>
          <a:r>
            <a:rPr lang="ko-KR" altLang="en-US" sz="1300" dirty="0" smtClean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회원가입</a:t>
          </a:r>
          <a:endParaRPr lang="ko-KR" altLang="en-US" sz="1300" dirty="0"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gm:t>
    </dgm:pt>
    <dgm:pt modelId="{9CBF375C-422F-472C-8334-CF84CCD0D312}" type="parTrans" cxnId="{C555D4FD-CEB4-4B7C-AD5A-0237FE4E0673}">
      <dgm:prSet/>
      <dgm:spPr/>
      <dgm:t>
        <a:bodyPr/>
        <a:lstStyle/>
        <a:p>
          <a:pPr latinLnBrk="1"/>
          <a:endParaRPr lang="ko-KR" altLang="en-US" sz="1600">
            <a:latin typeface="Pretendard Variable" panose="02000003000000020004" pitchFamily="2" charset="-127"/>
            <a:ea typeface="Pretendard Variable" panose="02000003000000020004" pitchFamily="2" charset="-127"/>
            <a:cs typeface="Pretendard Variable" panose="02000003000000020004" pitchFamily="2" charset="-127"/>
          </a:endParaRPr>
        </a:p>
      </dgm:t>
    </dgm:pt>
    <dgm:pt modelId="{F5293E5E-1812-4360-A9CF-B38373486AD6}" type="sibTrans" cxnId="{C555D4FD-CEB4-4B7C-AD5A-0237FE4E0673}">
      <dgm:prSet/>
      <dgm:spPr/>
      <dgm:t>
        <a:bodyPr/>
        <a:lstStyle/>
        <a:p>
          <a:pPr latinLnBrk="1"/>
          <a:endParaRPr lang="ko-KR" altLang="en-US" sz="1600">
            <a:latin typeface="Pretendard Variable" panose="02000003000000020004" pitchFamily="2" charset="-127"/>
            <a:ea typeface="Pretendard Variable" panose="02000003000000020004" pitchFamily="2" charset="-127"/>
            <a:cs typeface="Pretendard Variable" panose="02000003000000020004" pitchFamily="2" charset="-127"/>
          </a:endParaRPr>
        </a:p>
      </dgm:t>
    </dgm:pt>
    <dgm:pt modelId="{4187E57D-CCF6-45BA-8AA0-323A1640EB4D}">
      <dgm:prSet phldrT="[텍스트]" custT="1"/>
      <dgm:spPr/>
      <dgm:t>
        <a:bodyPr/>
        <a:lstStyle/>
        <a:p>
          <a:pPr latinLnBrk="1"/>
          <a:r>
            <a:rPr lang="ko-KR" altLang="en-US" sz="1300" dirty="0" smtClean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이용안내</a:t>
          </a:r>
          <a:endParaRPr lang="ko-KR" altLang="en-US" sz="1300" dirty="0"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gm:t>
    </dgm:pt>
    <dgm:pt modelId="{45758B5D-D818-44F8-9E64-7D73626207E1}" type="parTrans" cxnId="{06F9CDC1-C020-4F49-A258-559DD7F99C34}">
      <dgm:prSet/>
      <dgm:spPr/>
      <dgm:t>
        <a:bodyPr/>
        <a:lstStyle/>
        <a:p>
          <a:pPr latinLnBrk="1"/>
          <a:endParaRPr lang="ko-KR" altLang="en-US" sz="1600">
            <a:latin typeface="Pretendard Variable" panose="02000003000000020004" pitchFamily="2" charset="-127"/>
            <a:ea typeface="Pretendard Variable" panose="02000003000000020004" pitchFamily="2" charset="-127"/>
            <a:cs typeface="Pretendard Variable" panose="02000003000000020004" pitchFamily="2" charset="-127"/>
          </a:endParaRPr>
        </a:p>
      </dgm:t>
    </dgm:pt>
    <dgm:pt modelId="{96E3DAE0-E53E-436B-8110-DFE50D3A79B6}" type="sibTrans" cxnId="{06F9CDC1-C020-4F49-A258-559DD7F99C34}">
      <dgm:prSet/>
      <dgm:spPr/>
      <dgm:t>
        <a:bodyPr/>
        <a:lstStyle/>
        <a:p>
          <a:pPr latinLnBrk="1"/>
          <a:endParaRPr lang="ko-KR" altLang="en-US" sz="1600">
            <a:latin typeface="Pretendard Variable" panose="02000003000000020004" pitchFamily="2" charset="-127"/>
            <a:ea typeface="Pretendard Variable" panose="02000003000000020004" pitchFamily="2" charset="-127"/>
            <a:cs typeface="Pretendard Variable" panose="02000003000000020004" pitchFamily="2" charset="-127"/>
          </a:endParaRPr>
        </a:p>
      </dgm:t>
    </dgm:pt>
    <dgm:pt modelId="{3DA07203-C185-4F4B-B204-0EB008E65A22}">
      <dgm:prSet phldrT="[텍스트]" custT="1"/>
      <dgm:spPr/>
      <dgm:t>
        <a:bodyPr/>
        <a:lstStyle/>
        <a:p>
          <a:pPr latinLnBrk="1"/>
          <a:r>
            <a:rPr lang="ko-KR" altLang="en-US" sz="1300" dirty="0" smtClean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도서관 소개</a:t>
          </a:r>
          <a:endParaRPr lang="ko-KR" altLang="en-US" sz="1300" dirty="0"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gm:t>
    </dgm:pt>
    <dgm:pt modelId="{BE995666-56B0-4816-ADEB-109CE7FD3B1B}" type="parTrans" cxnId="{9C2DB579-FDA2-4814-B8EB-030A745DB9C9}">
      <dgm:prSet/>
      <dgm:spPr/>
      <dgm:t>
        <a:bodyPr/>
        <a:lstStyle/>
        <a:p>
          <a:pPr latinLnBrk="1"/>
          <a:endParaRPr lang="ko-KR" altLang="en-US" sz="1600">
            <a:latin typeface="Pretendard Variable" panose="02000003000000020004" pitchFamily="2" charset="-127"/>
            <a:ea typeface="Pretendard Variable" panose="02000003000000020004" pitchFamily="2" charset="-127"/>
            <a:cs typeface="Pretendard Variable" panose="02000003000000020004" pitchFamily="2" charset="-127"/>
          </a:endParaRPr>
        </a:p>
      </dgm:t>
    </dgm:pt>
    <dgm:pt modelId="{E77D8E63-EBBD-4EFB-8DCA-CE7E3A5536C8}" type="sibTrans" cxnId="{9C2DB579-FDA2-4814-B8EB-030A745DB9C9}">
      <dgm:prSet/>
      <dgm:spPr/>
      <dgm:t>
        <a:bodyPr/>
        <a:lstStyle/>
        <a:p>
          <a:pPr latinLnBrk="1"/>
          <a:endParaRPr lang="ko-KR" altLang="en-US" sz="1600">
            <a:latin typeface="Pretendard Variable" panose="02000003000000020004" pitchFamily="2" charset="-127"/>
            <a:ea typeface="Pretendard Variable" panose="02000003000000020004" pitchFamily="2" charset="-127"/>
            <a:cs typeface="Pretendard Variable" panose="02000003000000020004" pitchFamily="2" charset="-127"/>
          </a:endParaRPr>
        </a:p>
      </dgm:t>
    </dgm:pt>
    <dgm:pt modelId="{224EDB1A-580F-4310-B859-0F71E73AFF7C}">
      <dgm:prSet phldrT="[텍스트]" custT="1"/>
      <dgm:spPr/>
      <dgm:t>
        <a:bodyPr/>
        <a:lstStyle/>
        <a:p>
          <a:pPr algn="ctr" latinLnBrk="1"/>
          <a:r>
            <a:rPr lang="ko-KR" altLang="en-US" sz="1050" dirty="0" smtClean="0">
              <a:latin typeface="+mn-ea"/>
              <a:ea typeface="+mn-ea"/>
              <a:cs typeface="Pretendard Variable Medium" panose="02000003000000020004" pitchFamily="2" charset="-127"/>
            </a:rPr>
            <a:t>내 정보</a:t>
          </a:r>
          <a:endParaRPr lang="ko-KR" altLang="en-US" sz="1050" dirty="0">
            <a:latin typeface="+mn-ea"/>
            <a:ea typeface="+mn-ea"/>
            <a:cs typeface="Pretendard Variable Medium" panose="02000003000000020004" pitchFamily="2" charset="-127"/>
          </a:endParaRPr>
        </a:p>
      </dgm:t>
    </dgm:pt>
    <dgm:pt modelId="{4EDB7DC8-7699-4350-ACED-EECAF3CE0468}" type="parTrans" cxnId="{0038BA41-62A7-42CF-875A-32849ECAE7CA}">
      <dgm:prSet/>
      <dgm:spPr/>
      <dgm:t>
        <a:bodyPr/>
        <a:lstStyle/>
        <a:p>
          <a:pPr latinLnBrk="1"/>
          <a:endParaRPr lang="ko-KR" altLang="en-US" sz="1600">
            <a:latin typeface="Pretendard Variable" panose="02000003000000020004" pitchFamily="2" charset="-127"/>
            <a:ea typeface="Pretendard Variable" panose="02000003000000020004" pitchFamily="2" charset="-127"/>
            <a:cs typeface="Pretendard Variable" panose="02000003000000020004" pitchFamily="2" charset="-127"/>
          </a:endParaRPr>
        </a:p>
      </dgm:t>
    </dgm:pt>
    <dgm:pt modelId="{6650E554-F5B0-42AE-B1A2-E4AB04F87EF2}" type="sibTrans" cxnId="{0038BA41-62A7-42CF-875A-32849ECAE7CA}">
      <dgm:prSet/>
      <dgm:spPr/>
      <dgm:t>
        <a:bodyPr/>
        <a:lstStyle/>
        <a:p>
          <a:pPr latinLnBrk="1"/>
          <a:endParaRPr lang="ko-KR" altLang="en-US" sz="1600">
            <a:latin typeface="Pretendard Variable" panose="02000003000000020004" pitchFamily="2" charset="-127"/>
            <a:ea typeface="Pretendard Variable" panose="02000003000000020004" pitchFamily="2" charset="-127"/>
            <a:cs typeface="Pretendard Variable" panose="02000003000000020004" pitchFamily="2" charset="-127"/>
          </a:endParaRPr>
        </a:p>
      </dgm:t>
    </dgm:pt>
    <dgm:pt modelId="{5A89CA69-3AEA-4DBD-8CAF-5051989522DF}">
      <dgm:prSet phldrT="[텍스트]" custT="1"/>
      <dgm:spPr/>
      <dgm:t>
        <a:bodyPr/>
        <a:lstStyle/>
        <a:p>
          <a:pPr algn="ctr" latinLnBrk="1"/>
          <a:r>
            <a:rPr lang="ko-KR" altLang="en-US" sz="1050" dirty="0" smtClean="0">
              <a:latin typeface="+mn-ea"/>
              <a:ea typeface="+mn-ea"/>
              <a:cs typeface="Pretendard Variable" panose="02000003000000020004" pitchFamily="2" charset="-127"/>
            </a:rPr>
            <a:t>공지사항</a:t>
          </a:r>
          <a:endParaRPr lang="ko-KR" altLang="en-US" sz="1050" dirty="0">
            <a:latin typeface="+mn-ea"/>
            <a:ea typeface="+mn-ea"/>
            <a:cs typeface="Pretendard Variable" panose="02000003000000020004" pitchFamily="2" charset="-127"/>
          </a:endParaRPr>
        </a:p>
      </dgm:t>
    </dgm:pt>
    <dgm:pt modelId="{7E54FB86-95D3-41E3-B865-724892982C9A}" type="parTrans" cxnId="{72ECDF13-42C9-455B-9877-FC4F225F4942}">
      <dgm:prSet/>
      <dgm:spPr/>
      <dgm:t>
        <a:bodyPr/>
        <a:lstStyle/>
        <a:p>
          <a:pPr latinLnBrk="1"/>
          <a:endParaRPr lang="ko-KR" altLang="en-US" sz="1600">
            <a:latin typeface="Pretendard Variable" panose="02000003000000020004" pitchFamily="2" charset="-127"/>
            <a:ea typeface="Pretendard Variable" panose="02000003000000020004" pitchFamily="2" charset="-127"/>
            <a:cs typeface="Pretendard Variable" panose="02000003000000020004" pitchFamily="2" charset="-127"/>
          </a:endParaRPr>
        </a:p>
      </dgm:t>
    </dgm:pt>
    <dgm:pt modelId="{0CE10878-F3BD-4268-86FD-6D7F6B936ACB}" type="sibTrans" cxnId="{72ECDF13-42C9-455B-9877-FC4F225F4942}">
      <dgm:prSet/>
      <dgm:spPr/>
      <dgm:t>
        <a:bodyPr/>
        <a:lstStyle/>
        <a:p>
          <a:pPr latinLnBrk="1"/>
          <a:endParaRPr lang="ko-KR" altLang="en-US" sz="1600">
            <a:latin typeface="Pretendard Variable" panose="02000003000000020004" pitchFamily="2" charset="-127"/>
            <a:ea typeface="Pretendard Variable" panose="02000003000000020004" pitchFamily="2" charset="-127"/>
            <a:cs typeface="Pretendard Variable" panose="02000003000000020004" pitchFamily="2" charset="-127"/>
          </a:endParaRPr>
        </a:p>
      </dgm:t>
    </dgm:pt>
    <dgm:pt modelId="{668D2525-11D6-49C5-9500-A4BE90FC520B}">
      <dgm:prSet phldrT="[텍스트]" custT="1"/>
      <dgm:spPr/>
      <dgm:t>
        <a:bodyPr/>
        <a:lstStyle/>
        <a:p>
          <a:pPr algn="ctr" latinLnBrk="1"/>
          <a:r>
            <a:rPr lang="ko-KR" altLang="en-US" sz="1050" dirty="0" err="1" smtClean="0">
              <a:latin typeface="+mn-ea"/>
              <a:ea typeface="+mn-ea"/>
              <a:cs typeface="Pretendard Variable" panose="02000003000000020004" pitchFamily="2" charset="-127"/>
            </a:rPr>
            <a:t>신착</a:t>
          </a:r>
          <a:r>
            <a:rPr lang="ko-KR" altLang="en-US" sz="1050" dirty="0" smtClean="0">
              <a:latin typeface="+mn-ea"/>
              <a:ea typeface="+mn-ea"/>
              <a:cs typeface="Pretendard Variable" panose="02000003000000020004" pitchFamily="2" charset="-127"/>
            </a:rPr>
            <a:t> 도서</a:t>
          </a:r>
          <a:endParaRPr lang="ko-KR" altLang="en-US" sz="1050" dirty="0">
            <a:latin typeface="+mn-ea"/>
            <a:ea typeface="+mn-ea"/>
            <a:cs typeface="Pretendard Variable" panose="02000003000000020004" pitchFamily="2" charset="-127"/>
          </a:endParaRPr>
        </a:p>
      </dgm:t>
    </dgm:pt>
    <dgm:pt modelId="{E99BF65B-54CA-4292-ADD3-70F3B905DE24}" type="parTrans" cxnId="{0DE5623B-39C7-4D5F-B2C4-A29BE4468FAD}">
      <dgm:prSet/>
      <dgm:spPr/>
      <dgm:t>
        <a:bodyPr/>
        <a:lstStyle/>
        <a:p>
          <a:pPr latinLnBrk="1"/>
          <a:endParaRPr lang="ko-KR" altLang="en-US" sz="1600">
            <a:latin typeface="Pretendard Variable" panose="02000003000000020004" pitchFamily="2" charset="-127"/>
            <a:ea typeface="Pretendard Variable" panose="02000003000000020004" pitchFamily="2" charset="-127"/>
            <a:cs typeface="Pretendard Variable" panose="02000003000000020004" pitchFamily="2" charset="-127"/>
          </a:endParaRPr>
        </a:p>
      </dgm:t>
    </dgm:pt>
    <dgm:pt modelId="{A64D2799-0F6A-42F6-9376-2BEA43A583F9}" type="sibTrans" cxnId="{0DE5623B-39C7-4D5F-B2C4-A29BE4468FAD}">
      <dgm:prSet/>
      <dgm:spPr/>
      <dgm:t>
        <a:bodyPr/>
        <a:lstStyle/>
        <a:p>
          <a:pPr latinLnBrk="1"/>
          <a:endParaRPr lang="ko-KR" altLang="en-US" sz="1600">
            <a:latin typeface="Pretendard Variable" panose="02000003000000020004" pitchFamily="2" charset="-127"/>
            <a:ea typeface="Pretendard Variable" panose="02000003000000020004" pitchFamily="2" charset="-127"/>
            <a:cs typeface="Pretendard Variable" panose="02000003000000020004" pitchFamily="2" charset="-127"/>
          </a:endParaRPr>
        </a:p>
      </dgm:t>
    </dgm:pt>
    <dgm:pt modelId="{93C49E31-D80F-4A85-9431-E5D432C53879}">
      <dgm:prSet phldrT="[텍스트]" custT="1"/>
      <dgm:spPr/>
      <dgm:t>
        <a:bodyPr/>
        <a:lstStyle/>
        <a:p>
          <a:pPr algn="ctr" latinLnBrk="1"/>
          <a:r>
            <a:rPr lang="ko-KR" altLang="en-US" sz="1050" dirty="0" smtClean="0">
              <a:latin typeface="+mn-ea"/>
              <a:ea typeface="+mn-ea"/>
              <a:cs typeface="Pretendard Variable" panose="02000003000000020004" pitchFamily="2" charset="-127"/>
            </a:rPr>
            <a:t>검색 목록</a:t>
          </a:r>
          <a:endParaRPr lang="ko-KR" altLang="en-US" sz="1050" dirty="0">
            <a:latin typeface="+mn-ea"/>
            <a:ea typeface="+mn-ea"/>
            <a:cs typeface="Pretendard Variable" panose="02000003000000020004" pitchFamily="2" charset="-127"/>
          </a:endParaRPr>
        </a:p>
      </dgm:t>
    </dgm:pt>
    <dgm:pt modelId="{4F37178E-5888-4397-90DC-2AB13AABF9F4}" type="parTrans" cxnId="{FB517C8D-2C88-43E4-8E86-070E9C1D064A}">
      <dgm:prSet/>
      <dgm:spPr/>
      <dgm:t>
        <a:bodyPr/>
        <a:lstStyle/>
        <a:p>
          <a:pPr latinLnBrk="1"/>
          <a:endParaRPr lang="ko-KR" altLang="en-US" sz="1600">
            <a:latin typeface="Pretendard Variable" panose="02000003000000020004" pitchFamily="2" charset="-127"/>
            <a:ea typeface="Pretendard Variable" panose="02000003000000020004" pitchFamily="2" charset="-127"/>
            <a:cs typeface="Pretendard Variable" panose="02000003000000020004" pitchFamily="2" charset="-127"/>
          </a:endParaRPr>
        </a:p>
      </dgm:t>
    </dgm:pt>
    <dgm:pt modelId="{D120B5C2-D277-4545-824B-04946F4E6FF1}" type="sibTrans" cxnId="{FB517C8D-2C88-43E4-8E86-070E9C1D064A}">
      <dgm:prSet/>
      <dgm:spPr/>
      <dgm:t>
        <a:bodyPr/>
        <a:lstStyle/>
        <a:p>
          <a:pPr latinLnBrk="1"/>
          <a:endParaRPr lang="ko-KR" altLang="en-US" sz="1600">
            <a:latin typeface="Pretendard Variable" panose="02000003000000020004" pitchFamily="2" charset="-127"/>
            <a:ea typeface="Pretendard Variable" panose="02000003000000020004" pitchFamily="2" charset="-127"/>
            <a:cs typeface="Pretendard Variable" panose="02000003000000020004" pitchFamily="2" charset="-127"/>
          </a:endParaRPr>
        </a:p>
      </dgm:t>
    </dgm:pt>
    <dgm:pt modelId="{1B1C956A-1F29-4F6C-BFB3-129F0E2D6565}">
      <dgm:prSet phldrT="[텍스트]" custT="1"/>
      <dgm:spPr/>
      <dgm:t>
        <a:bodyPr/>
        <a:lstStyle/>
        <a:p>
          <a:pPr algn="ctr" latinLnBrk="1"/>
          <a:r>
            <a:rPr lang="ko-KR" altLang="en-US" sz="1050" dirty="0" smtClean="0">
              <a:latin typeface="+mn-ea"/>
              <a:ea typeface="+mn-ea"/>
              <a:cs typeface="Pretendard Variable" panose="02000003000000020004" pitchFamily="2" charset="-127"/>
            </a:rPr>
            <a:t>도서 상세</a:t>
          </a:r>
          <a:endParaRPr lang="ko-KR" altLang="en-US" sz="1050" dirty="0">
            <a:latin typeface="+mn-ea"/>
            <a:ea typeface="+mn-ea"/>
            <a:cs typeface="Pretendard Variable" panose="02000003000000020004" pitchFamily="2" charset="-127"/>
          </a:endParaRPr>
        </a:p>
      </dgm:t>
    </dgm:pt>
    <dgm:pt modelId="{5A7138D1-A048-4A79-B467-65BB6FFC2508}" type="parTrans" cxnId="{39418731-4428-445D-B56F-3BB7C54A6785}">
      <dgm:prSet/>
      <dgm:spPr/>
      <dgm:t>
        <a:bodyPr/>
        <a:lstStyle/>
        <a:p>
          <a:pPr latinLnBrk="1"/>
          <a:endParaRPr lang="ko-KR" altLang="en-US"/>
        </a:p>
      </dgm:t>
    </dgm:pt>
    <dgm:pt modelId="{7F7F5112-B62A-42AB-A958-AA7D0345986A}" type="sibTrans" cxnId="{39418731-4428-445D-B56F-3BB7C54A6785}">
      <dgm:prSet/>
      <dgm:spPr/>
      <dgm:t>
        <a:bodyPr/>
        <a:lstStyle/>
        <a:p>
          <a:pPr latinLnBrk="1"/>
          <a:endParaRPr lang="ko-KR" altLang="en-US"/>
        </a:p>
      </dgm:t>
    </dgm:pt>
    <dgm:pt modelId="{DA9A8087-53AD-4935-B160-54F90CB43DB0}">
      <dgm:prSet phldrT="[텍스트]" custT="1"/>
      <dgm:spPr/>
      <dgm:t>
        <a:bodyPr/>
        <a:lstStyle/>
        <a:p>
          <a:pPr algn="ctr" latinLnBrk="1"/>
          <a:r>
            <a:rPr lang="ko-KR" altLang="en-US" sz="1050" dirty="0" smtClean="0">
              <a:latin typeface="+mn-ea"/>
              <a:ea typeface="+mn-ea"/>
              <a:cs typeface="Pretendard Variable" panose="02000003000000020004" pitchFamily="2" charset="-127"/>
            </a:rPr>
            <a:t>희망도서 신청</a:t>
          </a:r>
          <a:endParaRPr lang="ko-KR" altLang="en-US" sz="1050" dirty="0">
            <a:latin typeface="+mn-ea"/>
            <a:ea typeface="+mn-ea"/>
            <a:cs typeface="Pretendard Variable" panose="02000003000000020004" pitchFamily="2" charset="-127"/>
          </a:endParaRPr>
        </a:p>
      </dgm:t>
    </dgm:pt>
    <dgm:pt modelId="{C13F4C3B-D68A-45E0-B3E7-A34E0F8323B5}" type="parTrans" cxnId="{AD461DFA-1540-4BA3-836D-4D65E73B9CA3}">
      <dgm:prSet/>
      <dgm:spPr/>
      <dgm:t>
        <a:bodyPr/>
        <a:lstStyle/>
        <a:p>
          <a:pPr latinLnBrk="1"/>
          <a:endParaRPr lang="ko-KR" altLang="en-US"/>
        </a:p>
      </dgm:t>
    </dgm:pt>
    <dgm:pt modelId="{8564342F-BC46-4E5A-9AE6-C0C7DCE47D81}" type="sibTrans" cxnId="{AD461DFA-1540-4BA3-836D-4D65E73B9CA3}">
      <dgm:prSet/>
      <dgm:spPr/>
      <dgm:t>
        <a:bodyPr/>
        <a:lstStyle/>
        <a:p>
          <a:pPr latinLnBrk="1"/>
          <a:endParaRPr lang="ko-KR" altLang="en-US"/>
        </a:p>
      </dgm:t>
    </dgm:pt>
    <dgm:pt modelId="{72A2CFD1-1F60-4C91-9892-766129F12AB4}">
      <dgm:prSet phldrT="[텍스트]" custT="1"/>
      <dgm:spPr/>
      <dgm:t>
        <a:bodyPr/>
        <a:lstStyle/>
        <a:p>
          <a:pPr latinLnBrk="1"/>
          <a:r>
            <a:rPr lang="ko-KR" altLang="en-US" sz="1300" smtClean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자료검색</a:t>
          </a:r>
          <a:endParaRPr lang="ko-KR" altLang="en-US" sz="1300" dirty="0"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gm:t>
    </dgm:pt>
    <dgm:pt modelId="{ABD96A8E-54D9-4563-905E-FF917A24C597}" type="parTrans" cxnId="{0FFA2E39-6F00-4D12-8BE2-BD4F255C40BD}">
      <dgm:prSet/>
      <dgm:spPr/>
      <dgm:t>
        <a:bodyPr/>
        <a:lstStyle/>
        <a:p>
          <a:pPr latinLnBrk="1"/>
          <a:endParaRPr lang="ko-KR" altLang="en-US"/>
        </a:p>
      </dgm:t>
    </dgm:pt>
    <dgm:pt modelId="{AA87C673-3779-4EBB-8BB9-4C3B81AE64CA}" type="sibTrans" cxnId="{0FFA2E39-6F00-4D12-8BE2-BD4F255C40BD}">
      <dgm:prSet/>
      <dgm:spPr/>
      <dgm:t>
        <a:bodyPr/>
        <a:lstStyle/>
        <a:p>
          <a:pPr latinLnBrk="1"/>
          <a:endParaRPr lang="ko-KR" altLang="en-US"/>
        </a:p>
      </dgm:t>
    </dgm:pt>
    <dgm:pt modelId="{5C47EDF9-D7C2-4ADE-813A-2AE2019B3619}">
      <dgm:prSet phldrT="[텍스트]" custT="1"/>
      <dgm:spPr/>
      <dgm:t>
        <a:bodyPr/>
        <a:lstStyle/>
        <a:p>
          <a:pPr latinLnBrk="1"/>
          <a:r>
            <a:rPr lang="ko-KR" altLang="en-US" sz="1300" dirty="0" err="1" smtClean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알림마당</a:t>
          </a:r>
          <a:endParaRPr lang="ko-KR" altLang="en-US" sz="1300" dirty="0"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gm:t>
    </dgm:pt>
    <dgm:pt modelId="{E2CA8566-1585-4ED1-B7E6-62C69DCBC7B4}" type="sibTrans" cxnId="{5E71F75E-B6AC-41AA-A061-DE92F1C7EF2A}">
      <dgm:prSet/>
      <dgm:spPr/>
      <dgm:t>
        <a:bodyPr/>
        <a:lstStyle/>
        <a:p>
          <a:pPr latinLnBrk="1"/>
          <a:endParaRPr lang="ko-KR" altLang="en-US"/>
        </a:p>
      </dgm:t>
    </dgm:pt>
    <dgm:pt modelId="{DCB12D3F-29B6-43A4-B529-2B4A7EFD347C}" type="parTrans" cxnId="{5E71F75E-B6AC-41AA-A061-DE92F1C7EF2A}">
      <dgm:prSet/>
      <dgm:spPr/>
      <dgm:t>
        <a:bodyPr/>
        <a:lstStyle/>
        <a:p>
          <a:pPr latinLnBrk="1"/>
          <a:endParaRPr lang="ko-KR" altLang="en-US"/>
        </a:p>
      </dgm:t>
    </dgm:pt>
    <dgm:pt modelId="{4D90E92C-540E-4869-A102-1FEA9F056900}">
      <dgm:prSet phldrT="[텍스트]" custT="1"/>
      <dgm:spPr/>
      <dgm:t>
        <a:bodyPr/>
        <a:lstStyle/>
        <a:p>
          <a:pPr algn="ctr" latinLnBrk="1"/>
          <a:r>
            <a:rPr lang="ko-KR" altLang="en-US" sz="1050" dirty="0" smtClean="0">
              <a:latin typeface="+mn-ea"/>
              <a:ea typeface="+mn-ea"/>
              <a:cs typeface="Pretendard Variable" panose="02000003000000020004" pitchFamily="2" charset="-127"/>
            </a:rPr>
            <a:t>도서관 행사</a:t>
          </a:r>
          <a:endParaRPr lang="ko-KR" altLang="en-US" sz="1050" dirty="0">
            <a:latin typeface="+mn-ea"/>
            <a:ea typeface="+mn-ea"/>
            <a:cs typeface="Pretendard Variable" panose="02000003000000020004" pitchFamily="2" charset="-127"/>
          </a:endParaRPr>
        </a:p>
      </dgm:t>
    </dgm:pt>
    <dgm:pt modelId="{D9B74C0D-2E21-41CD-81AB-52469B9FF707}" type="parTrans" cxnId="{E02FB607-A423-4C25-9466-676553020B9F}">
      <dgm:prSet/>
      <dgm:spPr/>
      <dgm:t>
        <a:bodyPr/>
        <a:lstStyle/>
        <a:p>
          <a:pPr latinLnBrk="1"/>
          <a:endParaRPr lang="ko-KR" altLang="en-US"/>
        </a:p>
      </dgm:t>
    </dgm:pt>
    <dgm:pt modelId="{FA2D2063-0A20-4E5A-BF2B-C7B0EFB189F7}" type="sibTrans" cxnId="{E02FB607-A423-4C25-9466-676553020B9F}">
      <dgm:prSet/>
      <dgm:spPr/>
      <dgm:t>
        <a:bodyPr/>
        <a:lstStyle/>
        <a:p>
          <a:pPr latinLnBrk="1"/>
          <a:endParaRPr lang="ko-KR" altLang="en-US"/>
        </a:p>
      </dgm:t>
    </dgm:pt>
    <dgm:pt modelId="{AAD4E739-F2E4-4285-9B20-53066697E782}">
      <dgm:prSet phldrT="[텍스트]" custT="1"/>
      <dgm:spPr/>
      <dgm:t>
        <a:bodyPr/>
        <a:lstStyle/>
        <a:p>
          <a:pPr algn="ctr" latinLnBrk="1"/>
          <a:r>
            <a:rPr lang="en-US" altLang="ko-KR" sz="1050" dirty="0" smtClean="0">
              <a:latin typeface="+mn-ea"/>
              <a:ea typeface="+mn-ea"/>
              <a:cs typeface="Pretendard Variable" panose="02000003000000020004" pitchFamily="2" charset="-127"/>
            </a:rPr>
            <a:t>FAQ</a:t>
          </a:r>
          <a:endParaRPr lang="ko-KR" altLang="en-US" sz="1050" dirty="0">
            <a:latin typeface="+mn-ea"/>
            <a:ea typeface="+mn-ea"/>
            <a:cs typeface="Pretendard Variable" panose="02000003000000020004" pitchFamily="2" charset="-127"/>
          </a:endParaRPr>
        </a:p>
      </dgm:t>
    </dgm:pt>
    <dgm:pt modelId="{9026F78A-38F5-4494-9977-8649798888D2}" type="parTrans" cxnId="{5A924DA9-AFDB-48FF-8BD8-1060ED75537C}">
      <dgm:prSet/>
      <dgm:spPr/>
      <dgm:t>
        <a:bodyPr/>
        <a:lstStyle/>
        <a:p>
          <a:pPr latinLnBrk="1"/>
          <a:endParaRPr lang="ko-KR" altLang="en-US"/>
        </a:p>
      </dgm:t>
    </dgm:pt>
    <dgm:pt modelId="{FB45BE91-96E3-4B72-8DBF-5AEC98CB3980}" type="sibTrans" cxnId="{5A924DA9-AFDB-48FF-8BD8-1060ED75537C}">
      <dgm:prSet/>
      <dgm:spPr/>
      <dgm:t>
        <a:bodyPr/>
        <a:lstStyle/>
        <a:p>
          <a:pPr latinLnBrk="1"/>
          <a:endParaRPr lang="ko-KR" altLang="en-US"/>
        </a:p>
      </dgm:t>
    </dgm:pt>
    <dgm:pt modelId="{54EB6687-22CB-465C-8829-F1DE5E991877}">
      <dgm:prSet phldrT="[텍스트]" custT="1"/>
      <dgm:spPr/>
      <dgm:t>
        <a:bodyPr/>
        <a:lstStyle/>
        <a:p>
          <a:pPr algn="ctr" latinLnBrk="1"/>
          <a:r>
            <a:rPr lang="ko-KR" altLang="en-US" sz="1000" dirty="0" smtClean="0">
              <a:latin typeface="+mn-ea"/>
              <a:ea typeface="+mn-ea"/>
              <a:cs typeface="Pretendard Variable Medium" panose="02000003000000020004" pitchFamily="2" charset="-127"/>
            </a:rPr>
            <a:t>이용 시간</a:t>
          </a:r>
          <a:endParaRPr lang="ko-KR" altLang="en-US" sz="1000" dirty="0">
            <a:latin typeface="+mn-ea"/>
            <a:ea typeface="+mn-ea"/>
            <a:cs typeface="Pretendard Variable Medium" panose="02000003000000020004" pitchFamily="2" charset="-127"/>
          </a:endParaRPr>
        </a:p>
      </dgm:t>
    </dgm:pt>
    <dgm:pt modelId="{C3299006-17AE-426C-91F4-B808DACBFBA1}" type="parTrans" cxnId="{817A2B54-74CF-49C9-B841-CF68C610C7E3}">
      <dgm:prSet/>
      <dgm:spPr/>
      <dgm:t>
        <a:bodyPr/>
        <a:lstStyle/>
        <a:p>
          <a:pPr latinLnBrk="1"/>
          <a:endParaRPr lang="ko-KR" altLang="en-US"/>
        </a:p>
      </dgm:t>
    </dgm:pt>
    <dgm:pt modelId="{C2A224F3-41E4-44F9-B927-6F6EF718F288}" type="sibTrans" cxnId="{817A2B54-74CF-49C9-B841-CF68C610C7E3}">
      <dgm:prSet/>
      <dgm:spPr/>
      <dgm:t>
        <a:bodyPr/>
        <a:lstStyle/>
        <a:p>
          <a:pPr latinLnBrk="1"/>
          <a:endParaRPr lang="ko-KR" altLang="en-US"/>
        </a:p>
      </dgm:t>
    </dgm:pt>
    <dgm:pt modelId="{4D1BCF55-CAF0-49ED-9C19-6EA333FBB1C6}">
      <dgm:prSet phldrT="[텍스트]" custT="1"/>
      <dgm:spPr/>
      <dgm:t>
        <a:bodyPr/>
        <a:lstStyle/>
        <a:p>
          <a:pPr algn="ctr" latinLnBrk="1"/>
          <a:r>
            <a:rPr lang="ko-KR" altLang="en-US" sz="1000" dirty="0" err="1" smtClean="0">
              <a:latin typeface="+mn-ea"/>
              <a:ea typeface="+mn-ea"/>
              <a:cs typeface="Pretendard Variable Medium" panose="02000003000000020004" pitchFamily="2" charset="-127"/>
            </a:rPr>
            <a:t>대출방법</a:t>
          </a:r>
          <a:endParaRPr lang="ko-KR" altLang="en-US" sz="1000" dirty="0">
            <a:latin typeface="+mn-ea"/>
            <a:ea typeface="+mn-ea"/>
            <a:cs typeface="Pretendard Variable Medium" panose="02000003000000020004" pitchFamily="2" charset="-127"/>
          </a:endParaRPr>
        </a:p>
      </dgm:t>
    </dgm:pt>
    <dgm:pt modelId="{BD36BEF1-4326-4159-81DB-E1537DD95EF1}" type="parTrans" cxnId="{6498D8F0-A326-4815-8765-9F27F192435E}">
      <dgm:prSet/>
      <dgm:spPr/>
      <dgm:t>
        <a:bodyPr/>
        <a:lstStyle/>
        <a:p>
          <a:pPr latinLnBrk="1"/>
          <a:endParaRPr lang="ko-KR" altLang="en-US"/>
        </a:p>
      </dgm:t>
    </dgm:pt>
    <dgm:pt modelId="{212AC28A-C612-465E-9444-E55949250B52}" type="sibTrans" cxnId="{6498D8F0-A326-4815-8765-9F27F192435E}">
      <dgm:prSet/>
      <dgm:spPr/>
      <dgm:t>
        <a:bodyPr/>
        <a:lstStyle/>
        <a:p>
          <a:pPr latinLnBrk="1"/>
          <a:endParaRPr lang="ko-KR" altLang="en-US"/>
        </a:p>
      </dgm:t>
    </dgm:pt>
    <dgm:pt modelId="{FCB47041-17F2-4666-9391-AFE742742E47}">
      <dgm:prSet phldrT="[텍스트]" custT="1"/>
      <dgm:spPr/>
      <dgm:t>
        <a:bodyPr/>
        <a:lstStyle/>
        <a:p>
          <a:pPr algn="ctr" latinLnBrk="1"/>
          <a:r>
            <a:rPr lang="ko-KR" altLang="en-US" sz="1000" dirty="0" smtClean="0">
              <a:latin typeface="+mn-ea"/>
              <a:ea typeface="+mn-ea"/>
              <a:cs typeface="Pretendard Variable Medium" panose="02000003000000020004" pitchFamily="2" charset="-127"/>
            </a:rPr>
            <a:t>도서관 시설</a:t>
          </a:r>
          <a:endParaRPr lang="ko-KR" altLang="en-US" sz="1000" dirty="0">
            <a:latin typeface="+mn-ea"/>
            <a:ea typeface="+mn-ea"/>
            <a:cs typeface="Pretendard Variable Medium" panose="02000003000000020004" pitchFamily="2" charset="-127"/>
          </a:endParaRPr>
        </a:p>
      </dgm:t>
    </dgm:pt>
    <dgm:pt modelId="{33E2941E-C54B-4600-8452-9CFE5C0B6470}" type="parTrans" cxnId="{7978029F-0ED5-48E5-B810-3584B97F646D}">
      <dgm:prSet/>
      <dgm:spPr/>
      <dgm:t>
        <a:bodyPr/>
        <a:lstStyle/>
        <a:p>
          <a:pPr latinLnBrk="1"/>
          <a:endParaRPr lang="ko-KR" altLang="en-US"/>
        </a:p>
      </dgm:t>
    </dgm:pt>
    <dgm:pt modelId="{B768F689-6AEE-4A5D-87D6-10970E361EDA}" type="sibTrans" cxnId="{7978029F-0ED5-48E5-B810-3584B97F646D}">
      <dgm:prSet/>
      <dgm:spPr/>
      <dgm:t>
        <a:bodyPr/>
        <a:lstStyle/>
        <a:p>
          <a:pPr latinLnBrk="1"/>
          <a:endParaRPr lang="ko-KR" altLang="en-US"/>
        </a:p>
      </dgm:t>
    </dgm:pt>
    <dgm:pt modelId="{76DA9D10-10B8-488F-ACF3-D1F8FCE63A7B}">
      <dgm:prSet phldrT="[텍스트]" custT="1"/>
      <dgm:spPr/>
      <dgm:t>
        <a:bodyPr/>
        <a:lstStyle/>
        <a:p>
          <a:pPr algn="ctr" latinLnBrk="1"/>
          <a:r>
            <a:rPr lang="ko-KR" altLang="en-US" sz="1000" dirty="0" err="1" smtClean="0">
              <a:latin typeface="+mn-ea"/>
              <a:ea typeface="+mn-ea"/>
              <a:cs typeface="Pretendard Variable Medium" panose="02000003000000020004" pitchFamily="2" charset="-127"/>
            </a:rPr>
            <a:t>회원증</a:t>
          </a:r>
          <a:r>
            <a:rPr lang="ko-KR" altLang="en-US" sz="1000" dirty="0" smtClean="0">
              <a:latin typeface="+mn-ea"/>
              <a:ea typeface="+mn-ea"/>
              <a:cs typeface="Pretendard Variable Medium" panose="02000003000000020004" pitchFamily="2" charset="-127"/>
            </a:rPr>
            <a:t> 발급</a:t>
          </a:r>
          <a:endParaRPr lang="ko-KR" altLang="en-US" sz="1000" dirty="0">
            <a:latin typeface="+mn-ea"/>
            <a:ea typeface="+mn-ea"/>
            <a:cs typeface="Pretendard Variable Medium" panose="02000003000000020004" pitchFamily="2" charset="-127"/>
          </a:endParaRPr>
        </a:p>
      </dgm:t>
    </dgm:pt>
    <dgm:pt modelId="{A0155558-A922-4368-B98F-06FF6A4777F2}" type="parTrans" cxnId="{55B5351F-A202-4C83-9725-8F082C3DE8FA}">
      <dgm:prSet/>
      <dgm:spPr/>
      <dgm:t>
        <a:bodyPr/>
        <a:lstStyle/>
        <a:p>
          <a:pPr latinLnBrk="1"/>
          <a:endParaRPr lang="ko-KR" altLang="en-US"/>
        </a:p>
      </dgm:t>
    </dgm:pt>
    <dgm:pt modelId="{5D3BB246-4DF3-4939-9B65-95607D8A2661}" type="sibTrans" cxnId="{55B5351F-A202-4C83-9725-8F082C3DE8FA}">
      <dgm:prSet/>
      <dgm:spPr/>
      <dgm:t>
        <a:bodyPr/>
        <a:lstStyle/>
        <a:p>
          <a:pPr latinLnBrk="1"/>
          <a:endParaRPr lang="ko-KR" altLang="en-US"/>
        </a:p>
      </dgm:t>
    </dgm:pt>
    <dgm:pt modelId="{0F3FE93D-ECBA-485A-A44E-2797B93C37A3}">
      <dgm:prSet phldrT="[텍스트]" custT="1"/>
      <dgm:spPr/>
      <dgm:t>
        <a:bodyPr/>
        <a:lstStyle/>
        <a:p>
          <a:pPr algn="ctr" latinLnBrk="1"/>
          <a:r>
            <a:rPr lang="ko-KR" altLang="en-US" sz="1050" dirty="0" smtClean="0">
              <a:latin typeface="+mn-ea"/>
              <a:ea typeface="+mn-ea"/>
              <a:cs typeface="Pretendard Variable Medium" panose="02000003000000020004" pitchFamily="2" charset="-127"/>
            </a:rPr>
            <a:t>연혁</a:t>
          </a:r>
          <a:endParaRPr lang="ko-KR" altLang="en-US" sz="1050" dirty="0">
            <a:latin typeface="+mn-ea"/>
            <a:ea typeface="+mn-ea"/>
            <a:cs typeface="Pretendard Variable Medium" panose="02000003000000020004" pitchFamily="2" charset="-127"/>
          </a:endParaRPr>
        </a:p>
      </dgm:t>
    </dgm:pt>
    <dgm:pt modelId="{B5F9BC92-F2F6-4897-BD3D-8E7F8E37E507}" type="parTrans" cxnId="{E944716B-9EE4-47E5-A661-6F8F9D51F140}">
      <dgm:prSet/>
      <dgm:spPr/>
      <dgm:t>
        <a:bodyPr/>
        <a:lstStyle/>
        <a:p>
          <a:pPr latinLnBrk="1"/>
          <a:endParaRPr lang="ko-KR" altLang="en-US"/>
        </a:p>
      </dgm:t>
    </dgm:pt>
    <dgm:pt modelId="{14C794DE-A218-47AB-A3D5-F177D7379D8A}" type="sibTrans" cxnId="{E944716B-9EE4-47E5-A661-6F8F9D51F140}">
      <dgm:prSet/>
      <dgm:spPr/>
      <dgm:t>
        <a:bodyPr/>
        <a:lstStyle/>
        <a:p>
          <a:pPr latinLnBrk="1"/>
          <a:endParaRPr lang="ko-KR" altLang="en-US"/>
        </a:p>
      </dgm:t>
    </dgm:pt>
    <dgm:pt modelId="{D20B61A4-94B6-45CC-940E-80D47589400A}">
      <dgm:prSet phldrT="[텍스트]" custT="1"/>
      <dgm:spPr/>
      <dgm:t>
        <a:bodyPr/>
        <a:lstStyle/>
        <a:p>
          <a:pPr latinLnBrk="1"/>
          <a:r>
            <a:rPr lang="ko-KR" altLang="en-US" sz="1300" dirty="0" smtClean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내 서재</a:t>
          </a:r>
          <a:endParaRPr lang="ko-KR" altLang="en-US" sz="1300" dirty="0"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gm:t>
    </dgm:pt>
    <dgm:pt modelId="{A93A6303-CD61-4FC5-9AD5-9AAA7E9C7ED5}" type="parTrans" cxnId="{212D273D-6FF7-4A61-94F3-F35397864587}">
      <dgm:prSet/>
      <dgm:spPr/>
      <dgm:t>
        <a:bodyPr/>
        <a:lstStyle/>
        <a:p>
          <a:pPr latinLnBrk="1"/>
          <a:endParaRPr lang="ko-KR" altLang="en-US"/>
        </a:p>
      </dgm:t>
    </dgm:pt>
    <dgm:pt modelId="{3462BF81-1C91-491A-9A45-EEA330BFBDEB}" type="sibTrans" cxnId="{212D273D-6FF7-4A61-94F3-F35397864587}">
      <dgm:prSet/>
      <dgm:spPr/>
      <dgm:t>
        <a:bodyPr/>
        <a:lstStyle/>
        <a:p>
          <a:pPr latinLnBrk="1"/>
          <a:endParaRPr lang="ko-KR" altLang="en-US"/>
        </a:p>
      </dgm:t>
    </dgm:pt>
    <dgm:pt modelId="{C8ECDF7D-3D6B-4AB8-8A0E-73252B42AA7B}">
      <dgm:prSet phldrT="[텍스트]" custT="1"/>
      <dgm:spPr/>
      <dgm:t>
        <a:bodyPr/>
        <a:lstStyle/>
        <a:p>
          <a:pPr algn="ctr" latinLnBrk="1"/>
          <a:r>
            <a:rPr lang="ko-KR" altLang="en-US" sz="1050" dirty="0" smtClean="0">
              <a:latin typeface="+mn-ea"/>
              <a:ea typeface="+mn-ea"/>
              <a:cs typeface="Pretendard Variable Medium" panose="02000003000000020004" pitchFamily="2" charset="-127"/>
            </a:rPr>
            <a:t>조직도</a:t>
          </a:r>
          <a:endParaRPr lang="ko-KR" altLang="en-US" sz="1050" dirty="0">
            <a:latin typeface="+mn-ea"/>
            <a:ea typeface="+mn-ea"/>
            <a:cs typeface="Pretendard Variable Medium" panose="02000003000000020004" pitchFamily="2" charset="-127"/>
          </a:endParaRPr>
        </a:p>
      </dgm:t>
    </dgm:pt>
    <dgm:pt modelId="{7993A192-043C-42E6-9C3A-D859277AC0D0}" type="parTrans" cxnId="{31F2E64C-5146-490C-9B3E-C1658C9A548B}">
      <dgm:prSet/>
      <dgm:spPr/>
      <dgm:t>
        <a:bodyPr/>
        <a:lstStyle/>
        <a:p>
          <a:pPr latinLnBrk="1"/>
          <a:endParaRPr lang="ko-KR" altLang="en-US"/>
        </a:p>
      </dgm:t>
    </dgm:pt>
    <dgm:pt modelId="{40315ABF-B37F-481C-A5F4-3FB9554F246F}" type="sibTrans" cxnId="{31F2E64C-5146-490C-9B3E-C1658C9A548B}">
      <dgm:prSet/>
      <dgm:spPr/>
      <dgm:t>
        <a:bodyPr/>
        <a:lstStyle/>
        <a:p>
          <a:pPr latinLnBrk="1"/>
          <a:endParaRPr lang="ko-KR" altLang="en-US"/>
        </a:p>
      </dgm:t>
    </dgm:pt>
    <dgm:pt modelId="{8B2510A8-AD7D-4BA2-BF24-5D4591094A21}">
      <dgm:prSet phldrT="[텍스트]" custT="1"/>
      <dgm:spPr/>
      <dgm:t>
        <a:bodyPr/>
        <a:lstStyle/>
        <a:p>
          <a:pPr algn="ctr" latinLnBrk="1"/>
          <a:r>
            <a:rPr lang="ko-KR" altLang="en-US" sz="1050" dirty="0" err="1" smtClean="0">
              <a:latin typeface="+mn-ea"/>
              <a:ea typeface="+mn-ea"/>
              <a:cs typeface="Pretendard Variable Medium" panose="02000003000000020004" pitchFamily="2" charset="-127"/>
            </a:rPr>
            <a:t>대출기록</a:t>
          </a:r>
          <a:endParaRPr lang="ko-KR" altLang="en-US" sz="1050" dirty="0">
            <a:latin typeface="+mn-ea"/>
            <a:ea typeface="+mn-ea"/>
            <a:cs typeface="Pretendard Variable Medium" panose="02000003000000020004" pitchFamily="2" charset="-127"/>
          </a:endParaRPr>
        </a:p>
      </dgm:t>
    </dgm:pt>
    <dgm:pt modelId="{E6D1409F-1DCA-467C-AEC5-1736A3844CFE}" type="parTrans" cxnId="{EB2A4766-827C-42C7-963E-E1533E004ACE}">
      <dgm:prSet/>
      <dgm:spPr/>
      <dgm:t>
        <a:bodyPr/>
        <a:lstStyle/>
        <a:p>
          <a:pPr latinLnBrk="1"/>
          <a:endParaRPr lang="ko-KR" altLang="en-US"/>
        </a:p>
      </dgm:t>
    </dgm:pt>
    <dgm:pt modelId="{FCAF0E72-1CD5-4CF5-A951-A83F4CDD3661}" type="sibTrans" cxnId="{EB2A4766-827C-42C7-963E-E1533E004ACE}">
      <dgm:prSet/>
      <dgm:spPr/>
      <dgm:t>
        <a:bodyPr/>
        <a:lstStyle/>
        <a:p>
          <a:pPr latinLnBrk="1"/>
          <a:endParaRPr lang="ko-KR" altLang="en-US"/>
        </a:p>
      </dgm:t>
    </dgm:pt>
    <dgm:pt modelId="{0057A4A6-9247-4C71-B640-F50CBF6B3521}">
      <dgm:prSet phldrT="[텍스트]" custT="1"/>
      <dgm:spPr/>
      <dgm:t>
        <a:bodyPr/>
        <a:lstStyle/>
        <a:p>
          <a:pPr algn="ctr" latinLnBrk="1"/>
          <a:r>
            <a:rPr lang="ko-KR" altLang="en-US" sz="1050" dirty="0" smtClean="0">
              <a:latin typeface="+mn-ea"/>
              <a:ea typeface="+mn-ea"/>
              <a:cs typeface="Pretendard Variable Medium" panose="02000003000000020004" pitchFamily="2" charset="-127"/>
            </a:rPr>
            <a:t>관심 서적</a:t>
          </a:r>
          <a:endParaRPr lang="ko-KR" altLang="en-US" sz="1050" dirty="0">
            <a:latin typeface="+mn-ea"/>
            <a:ea typeface="+mn-ea"/>
            <a:cs typeface="Pretendard Variable Medium" panose="02000003000000020004" pitchFamily="2" charset="-127"/>
          </a:endParaRPr>
        </a:p>
      </dgm:t>
    </dgm:pt>
    <dgm:pt modelId="{02C910FC-B92D-4C2D-9F32-71619CD69BC8}" type="parTrans" cxnId="{2998BB22-A346-4048-9A74-14FB9149C902}">
      <dgm:prSet/>
      <dgm:spPr/>
      <dgm:t>
        <a:bodyPr/>
        <a:lstStyle/>
        <a:p>
          <a:pPr latinLnBrk="1"/>
          <a:endParaRPr lang="ko-KR" altLang="en-US"/>
        </a:p>
      </dgm:t>
    </dgm:pt>
    <dgm:pt modelId="{1A7C58EE-54D6-4705-8DF4-6F5B7360BEA9}" type="sibTrans" cxnId="{2998BB22-A346-4048-9A74-14FB9149C902}">
      <dgm:prSet/>
      <dgm:spPr/>
      <dgm:t>
        <a:bodyPr/>
        <a:lstStyle/>
        <a:p>
          <a:pPr latinLnBrk="1"/>
          <a:endParaRPr lang="ko-KR" altLang="en-US"/>
        </a:p>
      </dgm:t>
    </dgm:pt>
    <dgm:pt modelId="{16AB2FCC-BD09-485D-B521-4EA0915F8B7D}">
      <dgm:prSet phldrT="[텍스트]" custT="1"/>
      <dgm:spPr/>
      <dgm:t>
        <a:bodyPr/>
        <a:lstStyle/>
        <a:p>
          <a:pPr algn="ctr" latinLnBrk="1"/>
          <a:r>
            <a:rPr lang="ko-KR" altLang="en-US" sz="1050" dirty="0" smtClean="0">
              <a:latin typeface="+mn-ea"/>
              <a:ea typeface="+mn-ea"/>
              <a:cs typeface="Pretendard Variable" panose="02000003000000020004" pitchFamily="2" charset="-127"/>
            </a:rPr>
            <a:t>내 문의</a:t>
          </a:r>
          <a:endParaRPr lang="ko-KR" altLang="en-US" sz="1050" dirty="0">
            <a:latin typeface="+mn-ea"/>
            <a:ea typeface="+mn-ea"/>
            <a:cs typeface="Pretendard Variable Medium" panose="02000003000000020004" pitchFamily="2" charset="-127"/>
          </a:endParaRPr>
        </a:p>
      </dgm:t>
    </dgm:pt>
    <dgm:pt modelId="{B8D7A5BF-455F-4B16-A7B2-8019F674D4F1}" type="parTrans" cxnId="{01814BD6-A977-4FF0-9176-ABE6EBA194CE}">
      <dgm:prSet/>
      <dgm:spPr/>
      <dgm:t>
        <a:bodyPr/>
        <a:lstStyle/>
        <a:p>
          <a:pPr latinLnBrk="1"/>
          <a:endParaRPr lang="ko-KR" altLang="en-US"/>
        </a:p>
      </dgm:t>
    </dgm:pt>
    <dgm:pt modelId="{70D411CA-AFDE-4180-A095-47E3FC3201E9}" type="sibTrans" cxnId="{01814BD6-A977-4FF0-9176-ABE6EBA194CE}">
      <dgm:prSet/>
      <dgm:spPr/>
      <dgm:t>
        <a:bodyPr/>
        <a:lstStyle/>
        <a:p>
          <a:pPr latinLnBrk="1"/>
          <a:endParaRPr lang="ko-KR" altLang="en-US"/>
        </a:p>
      </dgm:t>
    </dgm:pt>
    <dgm:pt modelId="{A103FA15-1217-4A46-9DAF-A61DA8730980}" type="pres">
      <dgm:prSet presAssocID="{B96A15D4-139E-4F63-856A-4C3C7B164AA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087329A-D826-4D8B-AF4F-C3CE17665436}" type="pres">
      <dgm:prSet presAssocID="{FAB95035-7EE0-44AD-B66E-A9A87C28D53C}" presName="hierRoot1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310C2DE-3E7B-4D15-8316-5C774D2405CA}" type="pres">
      <dgm:prSet presAssocID="{FAB95035-7EE0-44AD-B66E-A9A87C28D53C}" presName="rootComposite1" presStyleCnt="0"/>
      <dgm:spPr/>
      <dgm:t>
        <a:bodyPr/>
        <a:lstStyle/>
        <a:p>
          <a:pPr latinLnBrk="1"/>
          <a:endParaRPr lang="ko-KR" altLang="en-US"/>
        </a:p>
      </dgm:t>
    </dgm:pt>
    <dgm:pt modelId="{2CBA007E-8050-4CE0-BE03-6F2FDC3C6A9C}" type="pres">
      <dgm:prSet presAssocID="{FAB95035-7EE0-44AD-B66E-A9A87C28D53C}" presName="rootText1" presStyleLbl="node0" presStyleIdx="0" presStyleCnt="1" custScaleX="175272" custScaleY="134029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5CA0D18A-B1C7-4084-BB4E-9609114E2496}" type="pres">
      <dgm:prSet presAssocID="{FAB95035-7EE0-44AD-B66E-A9A87C28D53C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00F66369-017C-4623-B01E-9248EEC104FA}" type="pres">
      <dgm:prSet presAssocID="{FAB95035-7EE0-44AD-B66E-A9A87C28D53C}" presName="hierChild2" presStyleCnt="0"/>
      <dgm:spPr/>
      <dgm:t>
        <a:bodyPr/>
        <a:lstStyle/>
        <a:p>
          <a:pPr latinLnBrk="1"/>
          <a:endParaRPr lang="ko-KR" altLang="en-US"/>
        </a:p>
      </dgm:t>
    </dgm:pt>
    <dgm:pt modelId="{A4CC4359-6904-4A4C-B11F-DC885C051FB1}" type="pres">
      <dgm:prSet presAssocID="{9CBF375C-422F-472C-8334-CF84CCD0D312}" presName="Name37" presStyleLbl="parChTrans1D2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F2B65A00-ACF3-4402-A174-B7EB6F886FC8}" type="pres">
      <dgm:prSet presAssocID="{B2267189-B2E0-4E33-BA78-9657395A7DA6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7B58CD0-51E5-4354-B4D0-5F93411988C9}" type="pres">
      <dgm:prSet presAssocID="{B2267189-B2E0-4E33-BA78-9657395A7DA6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6FF69B6C-D0CF-40C9-B225-0258926141A5}" type="pres">
      <dgm:prSet presAssocID="{B2267189-B2E0-4E33-BA78-9657395A7DA6}" presName="rootText" presStyleLbl="node2" presStyleIdx="0" presStyleCnt="6" custScaleX="142024" custScaleY="120630" custLinFactNeighborX="270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3787014-C6D3-45F7-9D2F-AE142967E985}" type="pres">
      <dgm:prSet presAssocID="{B2267189-B2E0-4E33-BA78-9657395A7DA6}" presName="rootConnector" presStyleLbl="node2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6C5FA0B8-B0CF-4B85-8DCF-79B7D6C538F1}" type="pres">
      <dgm:prSet presAssocID="{B2267189-B2E0-4E33-BA78-9657395A7DA6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6F8DF14B-D442-44F6-9500-1C79DED1A1F5}" type="pres">
      <dgm:prSet presAssocID="{B2267189-B2E0-4E33-BA78-9657395A7DA6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D9E4E604-CE2E-42D7-95C3-0E25421408CD}" type="pres">
      <dgm:prSet presAssocID="{ABD96A8E-54D9-4563-905E-FF917A24C597}" presName="Name37" presStyleLbl="parChTrans1D2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C45641F6-4657-4E5B-9677-C1FDCA79D4B9}" type="pres">
      <dgm:prSet presAssocID="{72A2CFD1-1F60-4C91-9892-766129F12AB4}" presName="hierRoot2" presStyleCnt="0">
        <dgm:presLayoutVars>
          <dgm:hierBranch val="init"/>
        </dgm:presLayoutVars>
      </dgm:prSet>
      <dgm:spPr/>
    </dgm:pt>
    <dgm:pt modelId="{271D663F-9514-4913-8E15-BF954AC5EA57}" type="pres">
      <dgm:prSet presAssocID="{72A2CFD1-1F60-4C91-9892-766129F12AB4}" presName="rootComposite" presStyleCnt="0"/>
      <dgm:spPr/>
    </dgm:pt>
    <dgm:pt modelId="{761A815E-E9F6-4500-ACDE-4C6A7615814D}" type="pres">
      <dgm:prSet presAssocID="{72A2CFD1-1F60-4C91-9892-766129F12AB4}" presName="rootText" presStyleLbl="node2" presStyleIdx="1" presStyleCnt="6" custScaleX="142024" custScaleY="120630" custLinFactNeighborX="270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71F3695-3155-4305-8DB4-120D9ACB2A2E}" type="pres">
      <dgm:prSet presAssocID="{72A2CFD1-1F60-4C91-9892-766129F12AB4}" presName="rootConnector" presStyleLbl="node2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234F110B-141E-41E0-9EE5-23579DAA3652}" type="pres">
      <dgm:prSet presAssocID="{72A2CFD1-1F60-4C91-9892-766129F12AB4}" presName="hierChild4" presStyleCnt="0"/>
      <dgm:spPr/>
    </dgm:pt>
    <dgm:pt modelId="{325F5AD8-90D9-41A1-913C-C29E591EF78F}" type="pres">
      <dgm:prSet presAssocID="{4F37178E-5888-4397-90DC-2AB13AABF9F4}" presName="Name37" presStyleLbl="parChTrans1D3" presStyleIdx="0" presStyleCnt="16"/>
      <dgm:spPr/>
      <dgm:t>
        <a:bodyPr/>
        <a:lstStyle/>
        <a:p>
          <a:pPr latinLnBrk="1"/>
          <a:endParaRPr lang="ko-KR" altLang="en-US"/>
        </a:p>
      </dgm:t>
    </dgm:pt>
    <dgm:pt modelId="{10B4C31E-1E9B-42EF-87CB-9D5F67C4C038}" type="pres">
      <dgm:prSet presAssocID="{93C49E31-D80F-4A85-9431-E5D432C53879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56BFFF0-652A-4739-B21F-1DF4BE126BAE}" type="pres">
      <dgm:prSet presAssocID="{93C49E31-D80F-4A85-9431-E5D432C53879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369251C4-EA92-4DD6-A0DF-982982EA42F3}" type="pres">
      <dgm:prSet presAssocID="{93C49E31-D80F-4A85-9431-E5D432C53879}" presName="rootText" presStyleLbl="node3" presStyleIdx="0" presStyleCnt="16" custScaleY="5942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A8EA4084-5B19-49BE-8FD1-0B0C651FBB7E}" type="pres">
      <dgm:prSet presAssocID="{93C49E31-D80F-4A85-9431-E5D432C53879}" presName="rootConnector" presStyleLbl="node3" presStyleIdx="0" presStyleCnt="16"/>
      <dgm:spPr/>
      <dgm:t>
        <a:bodyPr/>
        <a:lstStyle/>
        <a:p>
          <a:pPr latinLnBrk="1"/>
          <a:endParaRPr lang="ko-KR" altLang="en-US"/>
        </a:p>
      </dgm:t>
    </dgm:pt>
    <dgm:pt modelId="{152F068D-C1DF-4894-9478-12FCC477E248}" type="pres">
      <dgm:prSet presAssocID="{93C49E31-D80F-4A85-9431-E5D432C53879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BBC08B23-E354-4CC4-BEDD-00A94946CC10}" type="pres">
      <dgm:prSet presAssocID="{5A7138D1-A048-4A79-B467-65BB6FFC2508}" presName="Name37" presStyleLbl="parChTrans1D4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A5FBE2A9-0383-4E68-B859-3ABA702DA193}" type="pres">
      <dgm:prSet presAssocID="{1B1C956A-1F29-4F6C-BFB3-129F0E2D6565}" presName="hierRoot2" presStyleCnt="0">
        <dgm:presLayoutVars>
          <dgm:hierBranch val="init"/>
        </dgm:presLayoutVars>
      </dgm:prSet>
      <dgm:spPr/>
    </dgm:pt>
    <dgm:pt modelId="{667C47D5-A4D3-41B9-A2B0-3A76F5F4C86E}" type="pres">
      <dgm:prSet presAssocID="{1B1C956A-1F29-4F6C-BFB3-129F0E2D6565}" presName="rootComposite" presStyleCnt="0"/>
      <dgm:spPr/>
    </dgm:pt>
    <dgm:pt modelId="{48D4EFF3-DBE3-4BDA-BFE3-4C1E3A812A6E}" type="pres">
      <dgm:prSet presAssocID="{1B1C956A-1F29-4F6C-BFB3-129F0E2D6565}" presName="rootText" presStyleLbl="node4" presStyleIdx="0" presStyleCnt="1" custScaleY="5942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7BB27906-FBBC-4EF1-A261-7DE6AD552F73}" type="pres">
      <dgm:prSet presAssocID="{1B1C956A-1F29-4F6C-BFB3-129F0E2D6565}" presName="rootConnector" presStyleLbl="node4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5F3809D1-0AD6-4F90-984F-6C91397C790F}" type="pres">
      <dgm:prSet presAssocID="{1B1C956A-1F29-4F6C-BFB3-129F0E2D6565}" presName="hierChild4" presStyleCnt="0"/>
      <dgm:spPr/>
    </dgm:pt>
    <dgm:pt modelId="{D38D2CFE-8812-4580-8555-DE8D4219A498}" type="pres">
      <dgm:prSet presAssocID="{1B1C956A-1F29-4F6C-BFB3-129F0E2D6565}" presName="hierChild5" presStyleCnt="0"/>
      <dgm:spPr/>
    </dgm:pt>
    <dgm:pt modelId="{CBC71C0B-0E92-4CF5-B6CD-2DB0F8FE09E8}" type="pres">
      <dgm:prSet presAssocID="{93C49E31-D80F-4A85-9431-E5D432C53879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32117663-0AA8-4083-87E6-8107C4CABDA3}" type="pres">
      <dgm:prSet presAssocID="{C13F4C3B-D68A-45E0-B3E7-A34E0F8323B5}" presName="Name37" presStyleLbl="parChTrans1D3" presStyleIdx="1" presStyleCnt="16"/>
      <dgm:spPr/>
      <dgm:t>
        <a:bodyPr/>
        <a:lstStyle/>
        <a:p>
          <a:pPr latinLnBrk="1"/>
          <a:endParaRPr lang="ko-KR" altLang="en-US"/>
        </a:p>
      </dgm:t>
    </dgm:pt>
    <dgm:pt modelId="{C873914F-7639-419A-AB99-30F917D8CF13}" type="pres">
      <dgm:prSet presAssocID="{DA9A8087-53AD-4935-B160-54F90CB43DB0}" presName="hierRoot2" presStyleCnt="0">
        <dgm:presLayoutVars>
          <dgm:hierBranch val="init"/>
        </dgm:presLayoutVars>
      </dgm:prSet>
      <dgm:spPr/>
    </dgm:pt>
    <dgm:pt modelId="{7DA98151-0BA0-4788-9442-B1471C4DC718}" type="pres">
      <dgm:prSet presAssocID="{DA9A8087-53AD-4935-B160-54F90CB43DB0}" presName="rootComposite" presStyleCnt="0"/>
      <dgm:spPr/>
    </dgm:pt>
    <dgm:pt modelId="{9E276178-8491-4339-A288-D975FE1BD97E}" type="pres">
      <dgm:prSet presAssocID="{DA9A8087-53AD-4935-B160-54F90CB43DB0}" presName="rootText" presStyleLbl="node3" presStyleIdx="1" presStyleCnt="16" custScaleY="5942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623C75DA-FB9D-4672-BF06-29C58900EC16}" type="pres">
      <dgm:prSet presAssocID="{DA9A8087-53AD-4935-B160-54F90CB43DB0}" presName="rootConnector" presStyleLbl="node3" presStyleIdx="1" presStyleCnt="16"/>
      <dgm:spPr/>
      <dgm:t>
        <a:bodyPr/>
        <a:lstStyle/>
        <a:p>
          <a:pPr latinLnBrk="1"/>
          <a:endParaRPr lang="ko-KR" altLang="en-US"/>
        </a:p>
      </dgm:t>
    </dgm:pt>
    <dgm:pt modelId="{41E0D888-ECAA-4A36-8490-2EB4FCDCE38B}" type="pres">
      <dgm:prSet presAssocID="{DA9A8087-53AD-4935-B160-54F90CB43DB0}" presName="hierChild4" presStyleCnt="0"/>
      <dgm:spPr/>
    </dgm:pt>
    <dgm:pt modelId="{1AD56F6C-0F63-43A9-BC2F-F8C127F95014}" type="pres">
      <dgm:prSet presAssocID="{DA9A8087-53AD-4935-B160-54F90CB43DB0}" presName="hierChild5" presStyleCnt="0"/>
      <dgm:spPr/>
    </dgm:pt>
    <dgm:pt modelId="{9F8954C4-8592-4300-B5F7-2B6ECE2ADDD4}" type="pres">
      <dgm:prSet presAssocID="{72A2CFD1-1F60-4C91-9892-766129F12AB4}" presName="hierChild5" presStyleCnt="0"/>
      <dgm:spPr/>
    </dgm:pt>
    <dgm:pt modelId="{6080A4B4-9C77-4D2D-BC92-C486871E59BB}" type="pres">
      <dgm:prSet presAssocID="{45758B5D-D818-44F8-9E64-7D73626207E1}" presName="Name37" presStyleLbl="parChTrans1D2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5925C947-AEA5-45B9-861C-4D9E028ADEBD}" type="pres">
      <dgm:prSet presAssocID="{4187E57D-CCF6-45BA-8AA0-323A1640EB4D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2D0E6C-93F4-4698-BC87-36EBE09A80D4}" type="pres">
      <dgm:prSet presAssocID="{4187E57D-CCF6-45BA-8AA0-323A1640EB4D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49E35B60-5E83-4E0B-B2B8-D88230A9B678}" type="pres">
      <dgm:prSet presAssocID="{4187E57D-CCF6-45BA-8AA0-323A1640EB4D}" presName="rootText" presStyleLbl="node2" presStyleIdx="2" presStyleCnt="6" custScaleX="142024" custScaleY="120630" custLinFactNeighborX="270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9F7F549-54D5-4583-ACC8-F96F5B5E8BA9}" type="pres">
      <dgm:prSet presAssocID="{4187E57D-CCF6-45BA-8AA0-323A1640EB4D}" presName="rootConnector" presStyleLbl="node2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4E76B943-6A11-49B7-8851-C04CDD9A71FC}" type="pres">
      <dgm:prSet presAssocID="{4187E57D-CCF6-45BA-8AA0-323A1640EB4D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EBD61142-CBB3-43EB-95A6-7D0A745DE24C}" type="pres">
      <dgm:prSet presAssocID="{C3299006-17AE-426C-91F4-B808DACBFBA1}" presName="Name37" presStyleLbl="parChTrans1D3" presStyleIdx="2" presStyleCnt="16"/>
      <dgm:spPr/>
      <dgm:t>
        <a:bodyPr/>
        <a:lstStyle/>
        <a:p>
          <a:pPr latinLnBrk="1"/>
          <a:endParaRPr lang="ko-KR" altLang="en-US"/>
        </a:p>
      </dgm:t>
    </dgm:pt>
    <dgm:pt modelId="{D5EB6EF3-92A1-4E6C-B4F1-E3A742F3C06B}" type="pres">
      <dgm:prSet presAssocID="{54EB6687-22CB-465C-8829-F1DE5E991877}" presName="hierRoot2" presStyleCnt="0">
        <dgm:presLayoutVars>
          <dgm:hierBranch val="init"/>
        </dgm:presLayoutVars>
      </dgm:prSet>
      <dgm:spPr/>
    </dgm:pt>
    <dgm:pt modelId="{7EAE9677-C077-44F2-B083-C7BAA0EFCEAC}" type="pres">
      <dgm:prSet presAssocID="{54EB6687-22CB-465C-8829-F1DE5E991877}" presName="rootComposite" presStyleCnt="0"/>
      <dgm:spPr/>
    </dgm:pt>
    <dgm:pt modelId="{F384B4D6-9916-49EE-8818-E694DEC425A3}" type="pres">
      <dgm:prSet presAssocID="{54EB6687-22CB-465C-8829-F1DE5E991877}" presName="rootText" presStyleLbl="node3" presStyleIdx="2" presStyleCnt="16" custScaleY="5942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F8527226-2487-46AF-B9D3-54FE7BF1D53F}" type="pres">
      <dgm:prSet presAssocID="{54EB6687-22CB-465C-8829-F1DE5E991877}" presName="rootConnector" presStyleLbl="node3" presStyleIdx="2" presStyleCnt="16"/>
      <dgm:spPr/>
      <dgm:t>
        <a:bodyPr/>
        <a:lstStyle/>
        <a:p>
          <a:pPr latinLnBrk="1"/>
          <a:endParaRPr lang="ko-KR" altLang="en-US"/>
        </a:p>
      </dgm:t>
    </dgm:pt>
    <dgm:pt modelId="{565C5ED1-7664-451D-B9B2-728735E7C46E}" type="pres">
      <dgm:prSet presAssocID="{54EB6687-22CB-465C-8829-F1DE5E991877}" presName="hierChild4" presStyleCnt="0"/>
      <dgm:spPr/>
    </dgm:pt>
    <dgm:pt modelId="{3D6F6FAA-D9D3-4581-AA0A-43D34C819A77}" type="pres">
      <dgm:prSet presAssocID="{54EB6687-22CB-465C-8829-F1DE5E991877}" presName="hierChild5" presStyleCnt="0"/>
      <dgm:spPr/>
    </dgm:pt>
    <dgm:pt modelId="{C4FA0A6F-3B50-48C9-861E-CB2D56974476}" type="pres">
      <dgm:prSet presAssocID="{BD36BEF1-4326-4159-81DB-E1537DD95EF1}" presName="Name37" presStyleLbl="parChTrans1D3" presStyleIdx="3" presStyleCnt="16"/>
      <dgm:spPr/>
      <dgm:t>
        <a:bodyPr/>
        <a:lstStyle/>
        <a:p>
          <a:pPr latinLnBrk="1"/>
          <a:endParaRPr lang="ko-KR" altLang="en-US"/>
        </a:p>
      </dgm:t>
    </dgm:pt>
    <dgm:pt modelId="{3F64FE16-B28D-495D-8A30-CE19C7383930}" type="pres">
      <dgm:prSet presAssocID="{4D1BCF55-CAF0-49ED-9C19-6EA333FBB1C6}" presName="hierRoot2" presStyleCnt="0">
        <dgm:presLayoutVars>
          <dgm:hierBranch val="init"/>
        </dgm:presLayoutVars>
      </dgm:prSet>
      <dgm:spPr/>
    </dgm:pt>
    <dgm:pt modelId="{BD97A996-F781-4B17-8B8E-AD9638A00948}" type="pres">
      <dgm:prSet presAssocID="{4D1BCF55-CAF0-49ED-9C19-6EA333FBB1C6}" presName="rootComposite" presStyleCnt="0"/>
      <dgm:spPr/>
    </dgm:pt>
    <dgm:pt modelId="{41C5034F-AC48-4E2F-9E9F-5154C239D611}" type="pres">
      <dgm:prSet presAssocID="{4D1BCF55-CAF0-49ED-9C19-6EA333FBB1C6}" presName="rootText" presStyleLbl="node3" presStyleIdx="3" presStyleCnt="16" custScaleY="5942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290E65D9-0B38-4597-9E71-A0FEE2346B12}" type="pres">
      <dgm:prSet presAssocID="{4D1BCF55-CAF0-49ED-9C19-6EA333FBB1C6}" presName="rootConnector" presStyleLbl="node3" presStyleIdx="3" presStyleCnt="16"/>
      <dgm:spPr/>
      <dgm:t>
        <a:bodyPr/>
        <a:lstStyle/>
        <a:p>
          <a:pPr latinLnBrk="1"/>
          <a:endParaRPr lang="ko-KR" altLang="en-US"/>
        </a:p>
      </dgm:t>
    </dgm:pt>
    <dgm:pt modelId="{80F12E7D-F9B4-4680-A6E2-A0E381038EB1}" type="pres">
      <dgm:prSet presAssocID="{4D1BCF55-CAF0-49ED-9C19-6EA333FBB1C6}" presName="hierChild4" presStyleCnt="0"/>
      <dgm:spPr/>
    </dgm:pt>
    <dgm:pt modelId="{D7DF5268-E23E-49ED-B7C6-EF7F816F66CE}" type="pres">
      <dgm:prSet presAssocID="{4D1BCF55-CAF0-49ED-9C19-6EA333FBB1C6}" presName="hierChild5" presStyleCnt="0"/>
      <dgm:spPr/>
    </dgm:pt>
    <dgm:pt modelId="{CF2BD077-73EE-43D7-A057-3BBC663C94E9}" type="pres">
      <dgm:prSet presAssocID="{33E2941E-C54B-4600-8452-9CFE5C0B6470}" presName="Name37" presStyleLbl="parChTrans1D3" presStyleIdx="4" presStyleCnt="16"/>
      <dgm:spPr/>
      <dgm:t>
        <a:bodyPr/>
        <a:lstStyle/>
        <a:p>
          <a:pPr latinLnBrk="1"/>
          <a:endParaRPr lang="ko-KR" altLang="en-US"/>
        </a:p>
      </dgm:t>
    </dgm:pt>
    <dgm:pt modelId="{F72AB98A-8E47-4D6E-97C3-D8DA3764CEAB}" type="pres">
      <dgm:prSet presAssocID="{FCB47041-17F2-4666-9391-AFE742742E47}" presName="hierRoot2" presStyleCnt="0">
        <dgm:presLayoutVars>
          <dgm:hierBranch val="init"/>
        </dgm:presLayoutVars>
      </dgm:prSet>
      <dgm:spPr/>
    </dgm:pt>
    <dgm:pt modelId="{EF51BF6D-EFB5-4B05-99B0-C7ADF8602932}" type="pres">
      <dgm:prSet presAssocID="{FCB47041-17F2-4666-9391-AFE742742E47}" presName="rootComposite" presStyleCnt="0"/>
      <dgm:spPr/>
    </dgm:pt>
    <dgm:pt modelId="{44F1D6DC-53A0-457C-B3D1-CB64555896A4}" type="pres">
      <dgm:prSet presAssocID="{FCB47041-17F2-4666-9391-AFE742742E47}" presName="rootText" presStyleLbl="node3" presStyleIdx="4" presStyleCnt="16" custScaleY="5942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D758146E-3F51-4373-9FBF-AA2FC0F29C62}" type="pres">
      <dgm:prSet presAssocID="{FCB47041-17F2-4666-9391-AFE742742E47}" presName="rootConnector" presStyleLbl="node3" presStyleIdx="4" presStyleCnt="16"/>
      <dgm:spPr/>
      <dgm:t>
        <a:bodyPr/>
        <a:lstStyle/>
        <a:p>
          <a:pPr latinLnBrk="1"/>
          <a:endParaRPr lang="ko-KR" altLang="en-US"/>
        </a:p>
      </dgm:t>
    </dgm:pt>
    <dgm:pt modelId="{9BBD5344-2F7A-489E-9BEA-E9CA5E3DF28C}" type="pres">
      <dgm:prSet presAssocID="{FCB47041-17F2-4666-9391-AFE742742E47}" presName="hierChild4" presStyleCnt="0"/>
      <dgm:spPr/>
    </dgm:pt>
    <dgm:pt modelId="{386F5A76-BEB8-4CBC-8F5C-02D966B73FE4}" type="pres">
      <dgm:prSet presAssocID="{FCB47041-17F2-4666-9391-AFE742742E47}" presName="hierChild5" presStyleCnt="0"/>
      <dgm:spPr/>
    </dgm:pt>
    <dgm:pt modelId="{E91A8052-95D3-4DFF-A995-EFE02327BCC3}" type="pres">
      <dgm:prSet presAssocID="{A0155558-A922-4368-B98F-06FF6A4777F2}" presName="Name37" presStyleLbl="parChTrans1D3" presStyleIdx="5" presStyleCnt="16"/>
      <dgm:spPr/>
      <dgm:t>
        <a:bodyPr/>
        <a:lstStyle/>
        <a:p>
          <a:pPr latinLnBrk="1"/>
          <a:endParaRPr lang="ko-KR" altLang="en-US"/>
        </a:p>
      </dgm:t>
    </dgm:pt>
    <dgm:pt modelId="{7A4D28FC-0A91-4E98-A084-44D4E7713F8C}" type="pres">
      <dgm:prSet presAssocID="{76DA9D10-10B8-488F-ACF3-D1F8FCE63A7B}" presName="hierRoot2" presStyleCnt="0">
        <dgm:presLayoutVars>
          <dgm:hierBranch val="init"/>
        </dgm:presLayoutVars>
      </dgm:prSet>
      <dgm:spPr/>
    </dgm:pt>
    <dgm:pt modelId="{28B4F5E3-FA42-44BE-BC41-3018B4D28CEE}" type="pres">
      <dgm:prSet presAssocID="{76DA9D10-10B8-488F-ACF3-D1F8FCE63A7B}" presName="rootComposite" presStyleCnt="0"/>
      <dgm:spPr/>
    </dgm:pt>
    <dgm:pt modelId="{EA9B4671-3D6A-4E82-B7F3-2649432A2BCF}" type="pres">
      <dgm:prSet presAssocID="{76DA9D10-10B8-488F-ACF3-D1F8FCE63A7B}" presName="rootText" presStyleLbl="node3" presStyleIdx="5" presStyleCnt="16" custScaleY="5942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740423D3-415B-4AE0-B1ED-382E33E4A5B2}" type="pres">
      <dgm:prSet presAssocID="{76DA9D10-10B8-488F-ACF3-D1F8FCE63A7B}" presName="rootConnector" presStyleLbl="node3" presStyleIdx="5" presStyleCnt="16"/>
      <dgm:spPr/>
      <dgm:t>
        <a:bodyPr/>
        <a:lstStyle/>
        <a:p>
          <a:pPr latinLnBrk="1"/>
          <a:endParaRPr lang="ko-KR" altLang="en-US"/>
        </a:p>
      </dgm:t>
    </dgm:pt>
    <dgm:pt modelId="{ADC4F32D-C904-4951-9276-15743A60AB2A}" type="pres">
      <dgm:prSet presAssocID="{76DA9D10-10B8-488F-ACF3-D1F8FCE63A7B}" presName="hierChild4" presStyleCnt="0"/>
      <dgm:spPr/>
    </dgm:pt>
    <dgm:pt modelId="{E04B1E8A-5768-47EC-8101-1CFD430E030C}" type="pres">
      <dgm:prSet presAssocID="{76DA9D10-10B8-488F-ACF3-D1F8FCE63A7B}" presName="hierChild5" presStyleCnt="0"/>
      <dgm:spPr/>
    </dgm:pt>
    <dgm:pt modelId="{F805A2DF-EDCA-4975-B7AE-4AAB93112392}" type="pres">
      <dgm:prSet presAssocID="{4187E57D-CCF6-45BA-8AA0-323A1640EB4D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BD645F16-D40D-40F1-93D9-C4D0DD15610F}" type="pres">
      <dgm:prSet presAssocID="{DCB12D3F-29B6-43A4-B529-2B4A7EFD347C}" presName="Name37" presStyleLbl="parChTrans1D2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DE482249-DD1F-4C8C-8436-5DC8B81B875C}" type="pres">
      <dgm:prSet presAssocID="{5C47EDF9-D7C2-4ADE-813A-2AE2019B3619}" presName="hierRoot2" presStyleCnt="0">
        <dgm:presLayoutVars>
          <dgm:hierBranch val="init"/>
        </dgm:presLayoutVars>
      </dgm:prSet>
      <dgm:spPr/>
    </dgm:pt>
    <dgm:pt modelId="{57FDFD04-8073-4455-9A58-2C6887559910}" type="pres">
      <dgm:prSet presAssocID="{5C47EDF9-D7C2-4ADE-813A-2AE2019B3619}" presName="rootComposite" presStyleCnt="0"/>
      <dgm:spPr/>
    </dgm:pt>
    <dgm:pt modelId="{29ED4F78-E52C-4AF0-9ADF-3D13C87A18E4}" type="pres">
      <dgm:prSet presAssocID="{5C47EDF9-D7C2-4ADE-813A-2AE2019B3619}" presName="rootText" presStyleLbl="node2" presStyleIdx="3" presStyleCnt="6" custScaleX="142024" custScaleY="120630" custLinFactNeighborX="270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D1A6036-75E6-4FE8-9B4F-FC05760AF996}" type="pres">
      <dgm:prSet presAssocID="{5C47EDF9-D7C2-4ADE-813A-2AE2019B3619}" presName="rootConnector" presStyleLbl="node2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0FE5D385-40F0-4BBB-8E70-D93816713427}" type="pres">
      <dgm:prSet presAssocID="{5C47EDF9-D7C2-4ADE-813A-2AE2019B3619}" presName="hierChild4" presStyleCnt="0"/>
      <dgm:spPr/>
    </dgm:pt>
    <dgm:pt modelId="{3DCB9A3D-3F36-4260-885E-B24CBD75B5AC}" type="pres">
      <dgm:prSet presAssocID="{7E54FB86-95D3-41E3-B865-724892982C9A}" presName="Name37" presStyleLbl="parChTrans1D3" presStyleIdx="6" presStyleCnt="16"/>
      <dgm:spPr/>
      <dgm:t>
        <a:bodyPr/>
        <a:lstStyle/>
        <a:p>
          <a:pPr latinLnBrk="1"/>
          <a:endParaRPr lang="ko-KR" altLang="en-US"/>
        </a:p>
      </dgm:t>
    </dgm:pt>
    <dgm:pt modelId="{2B08B4E8-0AD6-4A88-9976-801A9FA73D38}" type="pres">
      <dgm:prSet presAssocID="{5A89CA69-3AEA-4DBD-8CAF-5051989522DF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D758AF8-8BC4-4022-9903-445F0D5D51AF}" type="pres">
      <dgm:prSet presAssocID="{5A89CA69-3AEA-4DBD-8CAF-5051989522DF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D54FDF86-9964-4364-A6A1-CD462F08D97F}" type="pres">
      <dgm:prSet presAssocID="{5A89CA69-3AEA-4DBD-8CAF-5051989522DF}" presName="rootText" presStyleLbl="node3" presStyleIdx="6" presStyleCnt="16" custScaleY="5942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8C791F4E-9C96-4670-8600-153C3480E2F2}" type="pres">
      <dgm:prSet presAssocID="{5A89CA69-3AEA-4DBD-8CAF-5051989522DF}" presName="rootConnector" presStyleLbl="node3" presStyleIdx="6" presStyleCnt="16"/>
      <dgm:spPr/>
      <dgm:t>
        <a:bodyPr/>
        <a:lstStyle/>
        <a:p>
          <a:pPr latinLnBrk="1"/>
          <a:endParaRPr lang="ko-KR" altLang="en-US"/>
        </a:p>
      </dgm:t>
    </dgm:pt>
    <dgm:pt modelId="{E57FEE5B-0942-42F9-B37D-0F21347C502A}" type="pres">
      <dgm:prSet presAssocID="{5A89CA69-3AEA-4DBD-8CAF-5051989522DF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818E8F66-8A6F-4C3B-8563-806DF26CD505}" type="pres">
      <dgm:prSet presAssocID="{5A89CA69-3AEA-4DBD-8CAF-5051989522DF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76522AD5-0646-43C9-92E8-22BA55C2D3C9}" type="pres">
      <dgm:prSet presAssocID="{E99BF65B-54CA-4292-ADD3-70F3B905DE24}" presName="Name37" presStyleLbl="parChTrans1D3" presStyleIdx="7" presStyleCnt="16"/>
      <dgm:spPr/>
      <dgm:t>
        <a:bodyPr/>
        <a:lstStyle/>
        <a:p>
          <a:pPr latinLnBrk="1"/>
          <a:endParaRPr lang="ko-KR" altLang="en-US"/>
        </a:p>
      </dgm:t>
    </dgm:pt>
    <dgm:pt modelId="{F1502B71-9504-41F6-88BD-27892D589CCE}" type="pres">
      <dgm:prSet presAssocID="{668D2525-11D6-49C5-9500-A4BE90FC520B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F0CD163-54E6-40FB-9105-C0FF0126CDF7}" type="pres">
      <dgm:prSet presAssocID="{668D2525-11D6-49C5-9500-A4BE90FC520B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DCD04B18-62D5-4721-AA52-1901F35AB7F6}" type="pres">
      <dgm:prSet presAssocID="{668D2525-11D6-49C5-9500-A4BE90FC520B}" presName="rootText" presStyleLbl="node3" presStyleIdx="7" presStyleCnt="16" custScaleY="5942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C33B9D4C-6D3B-4DC2-810F-4E59B1477A75}" type="pres">
      <dgm:prSet presAssocID="{668D2525-11D6-49C5-9500-A4BE90FC520B}" presName="rootConnector" presStyleLbl="node3" presStyleIdx="7" presStyleCnt="16"/>
      <dgm:spPr/>
      <dgm:t>
        <a:bodyPr/>
        <a:lstStyle/>
        <a:p>
          <a:pPr latinLnBrk="1"/>
          <a:endParaRPr lang="ko-KR" altLang="en-US"/>
        </a:p>
      </dgm:t>
    </dgm:pt>
    <dgm:pt modelId="{2E6D4BAD-DEAF-4E72-AE3C-AE1F56578744}" type="pres">
      <dgm:prSet presAssocID="{668D2525-11D6-49C5-9500-A4BE90FC520B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2981FAE6-2023-482A-A5A2-2714F8B09EFA}" type="pres">
      <dgm:prSet presAssocID="{668D2525-11D6-49C5-9500-A4BE90FC520B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E5C0879C-54AA-4CE9-A26A-8985E1BBA8FE}" type="pres">
      <dgm:prSet presAssocID="{D9B74C0D-2E21-41CD-81AB-52469B9FF707}" presName="Name37" presStyleLbl="parChTrans1D3" presStyleIdx="8" presStyleCnt="16"/>
      <dgm:spPr/>
      <dgm:t>
        <a:bodyPr/>
        <a:lstStyle/>
        <a:p>
          <a:pPr latinLnBrk="1"/>
          <a:endParaRPr lang="ko-KR" altLang="en-US"/>
        </a:p>
      </dgm:t>
    </dgm:pt>
    <dgm:pt modelId="{8CD61E5F-9BE4-4E54-8970-C67BE6BE2CBE}" type="pres">
      <dgm:prSet presAssocID="{4D90E92C-540E-4869-A102-1FEA9F056900}" presName="hierRoot2" presStyleCnt="0">
        <dgm:presLayoutVars>
          <dgm:hierBranch val="init"/>
        </dgm:presLayoutVars>
      </dgm:prSet>
      <dgm:spPr/>
    </dgm:pt>
    <dgm:pt modelId="{28F5E83F-8FD2-4672-8EC9-91633C11BA0B}" type="pres">
      <dgm:prSet presAssocID="{4D90E92C-540E-4869-A102-1FEA9F056900}" presName="rootComposite" presStyleCnt="0"/>
      <dgm:spPr/>
    </dgm:pt>
    <dgm:pt modelId="{E8A28A8E-C0A0-4325-B54C-79069302E4A5}" type="pres">
      <dgm:prSet presAssocID="{4D90E92C-540E-4869-A102-1FEA9F056900}" presName="rootText" presStyleLbl="node3" presStyleIdx="8" presStyleCnt="16" custScaleY="5942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CC9A634B-CBA7-479C-B53E-4FBF86AC10D6}" type="pres">
      <dgm:prSet presAssocID="{4D90E92C-540E-4869-A102-1FEA9F056900}" presName="rootConnector" presStyleLbl="node3" presStyleIdx="8" presStyleCnt="16"/>
      <dgm:spPr/>
      <dgm:t>
        <a:bodyPr/>
        <a:lstStyle/>
        <a:p>
          <a:pPr latinLnBrk="1"/>
          <a:endParaRPr lang="ko-KR" altLang="en-US"/>
        </a:p>
      </dgm:t>
    </dgm:pt>
    <dgm:pt modelId="{F7F1D70C-D0F3-4B28-BFF0-0222C8A98538}" type="pres">
      <dgm:prSet presAssocID="{4D90E92C-540E-4869-A102-1FEA9F056900}" presName="hierChild4" presStyleCnt="0"/>
      <dgm:spPr/>
    </dgm:pt>
    <dgm:pt modelId="{D83EAB87-0EB7-4796-A276-1025D5247D70}" type="pres">
      <dgm:prSet presAssocID="{4D90E92C-540E-4869-A102-1FEA9F056900}" presName="hierChild5" presStyleCnt="0"/>
      <dgm:spPr/>
    </dgm:pt>
    <dgm:pt modelId="{B517B294-9752-4D69-BF5C-CA1E787838A7}" type="pres">
      <dgm:prSet presAssocID="{9026F78A-38F5-4494-9977-8649798888D2}" presName="Name37" presStyleLbl="parChTrans1D3" presStyleIdx="9" presStyleCnt="16"/>
      <dgm:spPr/>
      <dgm:t>
        <a:bodyPr/>
        <a:lstStyle/>
        <a:p>
          <a:pPr latinLnBrk="1"/>
          <a:endParaRPr lang="ko-KR" altLang="en-US"/>
        </a:p>
      </dgm:t>
    </dgm:pt>
    <dgm:pt modelId="{00C2CB59-3EEA-48DB-92B1-46719D8D5809}" type="pres">
      <dgm:prSet presAssocID="{AAD4E739-F2E4-4285-9B20-53066697E782}" presName="hierRoot2" presStyleCnt="0">
        <dgm:presLayoutVars>
          <dgm:hierBranch val="init"/>
        </dgm:presLayoutVars>
      </dgm:prSet>
      <dgm:spPr/>
    </dgm:pt>
    <dgm:pt modelId="{F72016F7-8921-44E5-A190-9C13D7445A6C}" type="pres">
      <dgm:prSet presAssocID="{AAD4E739-F2E4-4285-9B20-53066697E782}" presName="rootComposite" presStyleCnt="0"/>
      <dgm:spPr/>
    </dgm:pt>
    <dgm:pt modelId="{6114CC8F-EEC1-44C5-BEA8-1DCAB0C7A0E7}" type="pres">
      <dgm:prSet presAssocID="{AAD4E739-F2E4-4285-9B20-53066697E782}" presName="rootText" presStyleLbl="node3" presStyleIdx="9" presStyleCnt="16" custScaleY="5942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B6EFD72D-A22E-4A7F-880F-73BFECC40DD1}" type="pres">
      <dgm:prSet presAssocID="{AAD4E739-F2E4-4285-9B20-53066697E782}" presName="rootConnector" presStyleLbl="node3" presStyleIdx="9" presStyleCnt="16"/>
      <dgm:spPr/>
      <dgm:t>
        <a:bodyPr/>
        <a:lstStyle/>
        <a:p>
          <a:pPr latinLnBrk="1"/>
          <a:endParaRPr lang="ko-KR" altLang="en-US"/>
        </a:p>
      </dgm:t>
    </dgm:pt>
    <dgm:pt modelId="{D372BBFD-2483-4F42-AACD-1890B3357EAF}" type="pres">
      <dgm:prSet presAssocID="{AAD4E739-F2E4-4285-9B20-53066697E782}" presName="hierChild4" presStyleCnt="0"/>
      <dgm:spPr/>
    </dgm:pt>
    <dgm:pt modelId="{EAE6B1A3-CEEB-4D8F-AFB5-3844903C4092}" type="pres">
      <dgm:prSet presAssocID="{AAD4E739-F2E4-4285-9B20-53066697E782}" presName="hierChild5" presStyleCnt="0"/>
      <dgm:spPr/>
    </dgm:pt>
    <dgm:pt modelId="{769E115F-C6B1-4E8A-94CE-46E2335A4527}" type="pres">
      <dgm:prSet presAssocID="{5C47EDF9-D7C2-4ADE-813A-2AE2019B3619}" presName="hierChild5" presStyleCnt="0"/>
      <dgm:spPr/>
    </dgm:pt>
    <dgm:pt modelId="{141E4C40-8DBF-4807-AE1B-A9A120B2A36C}" type="pres">
      <dgm:prSet presAssocID="{BE995666-56B0-4816-ADEB-109CE7FD3B1B}" presName="Name37" presStyleLbl="parChTrans1D2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069DB973-E8DE-4804-8644-A29524B58F93}" type="pres">
      <dgm:prSet presAssocID="{3DA07203-C185-4F4B-B204-0EB008E65A22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72936D0-A322-486C-BDC7-3FD7D40477E9}" type="pres">
      <dgm:prSet presAssocID="{3DA07203-C185-4F4B-B204-0EB008E65A22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C72E1213-CB73-4EF9-9904-C4094CD9F60B}" type="pres">
      <dgm:prSet presAssocID="{3DA07203-C185-4F4B-B204-0EB008E65A22}" presName="rootText" presStyleLbl="node2" presStyleIdx="4" presStyleCnt="6" custScaleX="142024" custScaleY="120630" custLinFactNeighborX="270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D3619FA-27D8-4194-9415-D22503203F73}" type="pres">
      <dgm:prSet presAssocID="{3DA07203-C185-4F4B-B204-0EB008E65A22}" presName="rootConnector" presStyleLbl="node2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1B170C11-DFB0-4250-B9DB-F0160717CA2C}" type="pres">
      <dgm:prSet presAssocID="{3DA07203-C185-4F4B-B204-0EB008E65A22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51871DF5-EDEC-41E1-8436-D0EA27E9CE62}" type="pres">
      <dgm:prSet presAssocID="{B5F9BC92-F2F6-4897-BD3D-8E7F8E37E507}" presName="Name37" presStyleLbl="parChTrans1D3" presStyleIdx="10" presStyleCnt="16"/>
      <dgm:spPr/>
      <dgm:t>
        <a:bodyPr/>
        <a:lstStyle/>
        <a:p>
          <a:pPr latinLnBrk="1"/>
          <a:endParaRPr lang="ko-KR" altLang="en-US"/>
        </a:p>
      </dgm:t>
    </dgm:pt>
    <dgm:pt modelId="{9545F3BE-ECD7-46C5-B4C4-36E7A92EA51A}" type="pres">
      <dgm:prSet presAssocID="{0F3FE93D-ECBA-485A-A44E-2797B93C37A3}" presName="hierRoot2" presStyleCnt="0">
        <dgm:presLayoutVars>
          <dgm:hierBranch val="init"/>
        </dgm:presLayoutVars>
      </dgm:prSet>
      <dgm:spPr/>
    </dgm:pt>
    <dgm:pt modelId="{1BE9637F-2E03-41A8-B135-50728A56C1D0}" type="pres">
      <dgm:prSet presAssocID="{0F3FE93D-ECBA-485A-A44E-2797B93C37A3}" presName="rootComposite" presStyleCnt="0"/>
      <dgm:spPr/>
    </dgm:pt>
    <dgm:pt modelId="{C831F76E-AB0F-4734-BA6A-1B5414B2C9AA}" type="pres">
      <dgm:prSet presAssocID="{0F3FE93D-ECBA-485A-A44E-2797B93C37A3}" presName="rootText" presStyleLbl="node3" presStyleIdx="10" presStyleCnt="16" custScaleY="5942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038CCC88-1B28-4684-BA3D-CBF90F7F41C4}" type="pres">
      <dgm:prSet presAssocID="{0F3FE93D-ECBA-485A-A44E-2797B93C37A3}" presName="rootConnector" presStyleLbl="node3" presStyleIdx="10" presStyleCnt="16"/>
      <dgm:spPr/>
      <dgm:t>
        <a:bodyPr/>
        <a:lstStyle/>
        <a:p>
          <a:pPr latinLnBrk="1"/>
          <a:endParaRPr lang="ko-KR" altLang="en-US"/>
        </a:p>
      </dgm:t>
    </dgm:pt>
    <dgm:pt modelId="{DA3643FD-DEDA-46EB-B2F0-4AB52C70429B}" type="pres">
      <dgm:prSet presAssocID="{0F3FE93D-ECBA-485A-A44E-2797B93C37A3}" presName="hierChild4" presStyleCnt="0"/>
      <dgm:spPr/>
    </dgm:pt>
    <dgm:pt modelId="{8FC108D2-2D8D-4F1B-AE24-9C2C92B762D1}" type="pres">
      <dgm:prSet presAssocID="{0F3FE93D-ECBA-485A-A44E-2797B93C37A3}" presName="hierChild5" presStyleCnt="0"/>
      <dgm:spPr/>
    </dgm:pt>
    <dgm:pt modelId="{96FF1012-908E-485D-B9BE-628000E76EA7}" type="pres">
      <dgm:prSet presAssocID="{7993A192-043C-42E6-9C3A-D859277AC0D0}" presName="Name37" presStyleLbl="parChTrans1D3" presStyleIdx="11" presStyleCnt="16"/>
      <dgm:spPr/>
      <dgm:t>
        <a:bodyPr/>
        <a:lstStyle/>
        <a:p>
          <a:pPr latinLnBrk="1"/>
          <a:endParaRPr lang="ko-KR" altLang="en-US"/>
        </a:p>
      </dgm:t>
    </dgm:pt>
    <dgm:pt modelId="{71436FFE-BCB0-44CC-ACDC-9E6782E9A55D}" type="pres">
      <dgm:prSet presAssocID="{C8ECDF7D-3D6B-4AB8-8A0E-73252B42AA7B}" presName="hierRoot2" presStyleCnt="0">
        <dgm:presLayoutVars>
          <dgm:hierBranch val="init"/>
        </dgm:presLayoutVars>
      </dgm:prSet>
      <dgm:spPr/>
    </dgm:pt>
    <dgm:pt modelId="{4DFBCC5A-98A0-4FA5-A52F-D2A5B570A352}" type="pres">
      <dgm:prSet presAssocID="{C8ECDF7D-3D6B-4AB8-8A0E-73252B42AA7B}" presName="rootComposite" presStyleCnt="0"/>
      <dgm:spPr/>
    </dgm:pt>
    <dgm:pt modelId="{3D00589F-CAF1-4494-A59E-BD25D7BBD4AA}" type="pres">
      <dgm:prSet presAssocID="{C8ECDF7D-3D6B-4AB8-8A0E-73252B42AA7B}" presName="rootText" presStyleLbl="node3" presStyleIdx="11" presStyleCnt="16" custScaleY="5942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166F54FD-1A0F-4B9E-9546-008EC5F45029}" type="pres">
      <dgm:prSet presAssocID="{C8ECDF7D-3D6B-4AB8-8A0E-73252B42AA7B}" presName="rootConnector" presStyleLbl="node3" presStyleIdx="11" presStyleCnt="16"/>
      <dgm:spPr/>
      <dgm:t>
        <a:bodyPr/>
        <a:lstStyle/>
        <a:p>
          <a:pPr latinLnBrk="1"/>
          <a:endParaRPr lang="ko-KR" altLang="en-US"/>
        </a:p>
      </dgm:t>
    </dgm:pt>
    <dgm:pt modelId="{0CEC273E-6611-4553-9F7A-AEFE886AD169}" type="pres">
      <dgm:prSet presAssocID="{C8ECDF7D-3D6B-4AB8-8A0E-73252B42AA7B}" presName="hierChild4" presStyleCnt="0"/>
      <dgm:spPr/>
    </dgm:pt>
    <dgm:pt modelId="{0797B1B7-FD35-4B53-9265-D6D16137907B}" type="pres">
      <dgm:prSet presAssocID="{C8ECDF7D-3D6B-4AB8-8A0E-73252B42AA7B}" presName="hierChild5" presStyleCnt="0"/>
      <dgm:spPr/>
    </dgm:pt>
    <dgm:pt modelId="{54B5CACC-86B2-4C28-8C37-B86103EB7F05}" type="pres">
      <dgm:prSet presAssocID="{3DA07203-C185-4F4B-B204-0EB008E65A22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67071032-ED6D-4817-9FD6-825692858C43}" type="pres">
      <dgm:prSet presAssocID="{A93A6303-CD61-4FC5-9AD5-9AAA7E9C7ED5}" presName="Name37" presStyleLbl="parChTrans1D2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25036AB4-3678-48D7-A0AC-1348C0908C09}" type="pres">
      <dgm:prSet presAssocID="{D20B61A4-94B6-45CC-940E-80D47589400A}" presName="hierRoot2" presStyleCnt="0">
        <dgm:presLayoutVars>
          <dgm:hierBranch val="init"/>
        </dgm:presLayoutVars>
      </dgm:prSet>
      <dgm:spPr/>
    </dgm:pt>
    <dgm:pt modelId="{5E0E9157-22F6-423C-9CD3-08DB527DDC23}" type="pres">
      <dgm:prSet presAssocID="{D20B61A4-94B6-45CC-940E-80D47589400A}" presName="rootComposite" presStyleCnt="0"/>
      <dgm:spPr/>
    </dgm:pt>
    <dgm:pt modelId="{E7115996-5ED5-456E-9428-DC89BC4FEA4A}" type="pres">
      <dgm:prSet presAssocID="{D20B61A4-94B6-45CC-940E-80D47589400A}" presName="rootText" presStyleLbl="node2" presStyleIdx="5" presStyleCnt="6" custScaleX="142024" custScaleY="120630" custLinFactNeighborX="270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691F87B-BF5F-44E8-B9ED-9583FF59DFDC}" type="pres">
      <dgm:prSet presAssocID="{D20B61A4-94B6-45CC-940E-80D47589400A}" presName="rootConnector" presStyleLbl="node2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27311A1F-9FCB-494A-8BF1-5245ADC0750F}" type="pres">
      <dgm:prSet presAssocID="{D20B61A4-94B6-45CC-940E-80D47589400A}" presName="hierChild4" presStyleCnt="0"/>
      <dgm:spPr/>
    </dgm:pt>
    <dgm:pt modelId="{D2A9DC5E-7322-429A-A86C-0D3DC7A482DA}" type="pres">
      <dgm:prSet presAssocID="{4EDB7DC8-7699-4350-ACED-EECAF3CE0468}" presName="Name37" presStyleLbl="parChTrans1D3" presStyleIdx="12" presStyleCnt="16"/>
      <dgm:spPr/>
      <dgm:t>
        <a:bodyPr/>
        <a:lstStyle/>
        <a:p>
          <a:pPr latinLnBrk="1"/>
          <a:endParaRPr lang="ko-KR" altLang="en-US"/>
        </a:p>
      </dgm:t>
    </dgm:pt>
    <dgm:pt modelId="{D4242338-EBA1-4343-8B44-3E9D5D48869C}" type="pres">
      <dgm:prSet presAssocID="{224EDB1A-580F-4310-B859-0F71E73AFF7C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1689173-DACA-4E3B-9454-DFBF5081A4B7}" type="pres">
      <dgm:prSet presAssocID="{224EDB1A-580F-4310-B859-0F71E73AFF7C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9A98461F-86F0-4DC0-A71E-C9F612323A07}" type="pres">
      <dgm:prSet presAssocID="{224EDB1A-580F-4310-B859-0F71E73AFF7C}" presName="rootText" presStyleLbl="node3" presStyleIdx="12" presStyleCnt="16" custScaleY="5942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5032926D-CA39-43E3-964A-3CD909B218ED}" type="pres">
      <dgm:prSet presAssocID="{224EDB1A-580F-4310-B859-0F71E73AFF7C}" presName="rootConnector" presStyleLbl="node3" presStyleIdx="12" presStyleCnt="16"/>
      <dgm:spPr/>
      <dgm:t>
        <a:bodyPr/>
        <a:lstStyle/>
        <a:p>
          <a:pPr latinLnBrk="1"/>
          <a:endParaRPr lang="ko-KR" altLang="en-US"/>
        </a:p>
      </dgm:t>
    </dgm:pt>
    <dgm:pt modelId="{F96E307E-9319-414E-AC31-889D1F259D65}" type="pres">
      <dgm:prSet presAssocID="{224EDB1A-580F-4310-B859-0F71E73AFF7C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E293FE99-4648-49B5-9158-D3D78C54A378}" type="pres">
      <dgm:prSet presAssocID="{224EDB1A-580F-4310-B859-0F71E73AFF7C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E266498D-C245-44E3-81D2-02FD09E60D0D}" type="pres">
      <dgm:prSet presAssocID="{E6D1409F-1DCA-467C-AEC5-1736A3844CFE}" presName="Name37" presStyleLbl="parChTrans1D3" presStyleIdx="13" presStyleCnt="16"/>
      <dgm:spPr/>
      <dgm:t>
        <a:bodyPr/>
        <a:lstStyle/>
        <a:p>
          <a:pPr latinLnBrk="1"/>
          <a:endParaRPr lang="ko-KR" altLang="en-US"/>
        </a:p>
      </dgm:t>
    </dgm:pt>
    <dgm:pt modelId="{265CBAE3-010D-4220-AEBD-9AC5D3FFC9FD}" type="pres">
      <dgm:prSet presAssocID="{8B2510A8-AD7D-4BA2-BF24-5D4591094A21}" presName="hierRoot2" presStyleCnt="0">
        <dgm:presLayoutVars>
          <dgm:hierBranch val="init"/>
        </dgm:presLayoutVars>
      </dgm:prSet>
      <dgm:spPr/>
    </dgm:pt>
    <dgm:pt modelId="{D76D4BE3-C252-4B58-96EF-93BB5C8C4431}" type="pres">
      <dgm:prSet presAssocID="{8B2510A8-AD7D-4BA2-BF24-5D4591094A21}" presName="rootComposite" presStyleCnt="0"/>
      <dgm:spPr/>
    </dgm:pt>
    <dgm:pt modelId="{4AC43E79-7F0D-45D9-9669-49C057741996}" type="pres">
      <dgm:prSet presAssocID="{8B2510A8-AD7D-4BA2-BF24-5D4591094A21}" presName="rootText" presStyleLbl="node3" presStyleIdx="13" presStyleCnt="16" custScaleY="5942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E9BCC14A-2116-402A-98AE-FFCCE8832317}" type="pres">
      <dgm:prSet presAssocID="{8B2510A8-AD7D-4BA2-BF24-5D4591094A21}" presName="rootConnector" presStyleLbl="node3" presStyleIdx="13" presStyleCnt="16"/>
      <dgm:spPr/>
      <dgm:t>
        <a:bodyPr/>
        <a:lstStyle/>
        <a:p>
          <a:pPr latinLnBrk="1"/>
          <a:endParaRPr lang="ko-KR" altLang="en-US"/>
        </a:p>
      </dgm:t>
    </dgm:pt>
    <dgm:pt modelId="{8DFDF962-8AFE-4DB2-9C55-E30AF1384061}" type="pres">
      <dgm:prSet presAssocID="{8B2510A8-AD7D-4BA2-BF24-5D4591094A21}" presName="hierChild4" presStyleCnt="0"/>
      <dgm:spPr/>
    </dgm:pt>
    <dgm:pt modelId="{27CFBA42-CA9E-48C9-B6DB-1C34AD8B7FF0}" type="pres">
      <dgm:prSet presAssocID="{8B2510A8-AD7D-4BA2-BF24-5D4591094A21}" presName="hierChild5" presStyleCnt="0"/>
      <dgm:spPr/>
    </dgm:pt>
    <dgm:pt modelId="{5490B673-5B7F-42C6-991C-6206890731D5}" type="pres">
      <dgm:prSet presAssocID="{02C910FC-B92D-4C2D-9F32-71619CD69BC8}" presName="Name37" presStyleLbl="parChTrans1D3" presStyleIdx="14" presStyleCnt="16"/>
      <dgm:spPr/>
      <dgm:t>
        <a:bodyPr/>
        <a:lstStyle/>
        <a:p>
          <a:pPr latinLnBrk="1"/>
          <a:endParaRPr lang="ko-KR" altLang="en-US"/>
        </a:p>
      </dgm:t>
    </dgm:pt>
    <dgm:pt modelId="{4F065BBF-1D49-4331-AA1D-DD16B1F1DBD4}" type="pres">
      <dgm:prSet presAssocID="{0057A4A6-9247-4C71-B640-F50CBF6B3521}" presName="hierRoot2" presStyleCnt="0">
        <dgm:presLayoutVars>
          <dgm:hierBranch val="init"/>
        </dgm:presLayoutVars>
      </dgm:prSet>
      <dgm:spPr/>
    </dgm:pt>
    <dgm:pt modelId="{8267BAC4-6809-4EAC-BB46-446A5DC8C7CF}" type="pres">
      <dgm:prSet presAssocID="{0057A4A6-9247-4C71-B640-F50CBF6B3521}" presName="rootComposite" presStyleCnt="0"/>
      <dgm:spPr/>
    </dgm:pt>
    <dgm:pt modelId="{98AB867B-0671-4150-A4E8-E2B7F375E03A}" type="pres">
      <dgm:prSet presAssocID="{0057A4A6-9247-4C71-B640-F50CBF6B3521}" presName="rootText" presStyleLbl="node3" presStyleIdx="14" presStyleCnt="16" custScaleY="5942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BEF15729-2088-4FF8-B3B7-0FDF22B4E815}" type="pres">
      <dgm:prSet presAssocID="{0057A4A6-9247-4C71-B640-F50CBF6B3521}" presName="rootConnector" presStyleLbl="node3" presStyleIdx="14" presStyleCnt="16"/>
      <dgm:spPr/>
      <dgm:t>
        <a:bodyPr/>
        <a:lstStyle/>
        <a:p>
          <a:pPr latinLnBrk="1"/>
          <a:endParaRPr lang="ko-KR" altLang="en-US"/>
        </a:p>
      </dgm:t>
    </dgm:pt>
    <dgm:pt modelId="{328D45BB-2288-480E-9711-E364124BC89D}" type="pres">
      <dgm:prSet presAssocID="{0057A4A6-9247-4C71-B640-F50CBF6B3521}" presName="hierChild4" presStyleCnt="0"/>
      <dgm:spPr/>
    </dgm:pt>
    <dgm:pt modelId="{4922211D-8671-40FF-8802-C89160020102}" type="pres">
      <dgm:prSet presAssocID="{0057A4A6-9247-4C71-B640-F50CBF6B3521}" presName="hierChild5" presStyleCnt="0"/>
      <dgm:spPr/>
    </dgm:pt>
    <dgm:pt modelId="{AB3AB61D-3D35-4D44-A8C4-8CE243BA2204}" type="pres">
      <dgm:prSet presAssocID="{B8D7A5BF-455F-4B16-A7B2-8019F674D4F1}" presName="Name37" presStyleLbl="parChTrans1D3" presStyleIdx="15" presStyleCnt="16"/>
      <dgm:spPr/>
      <dgm:t>
        <a:bodyPr/>
        <a:lstStyle/>
        <a:p>
          <a:pPr latinLnBrk="1"/>
          <a:endParaRPr lang="ko-KR" altLang="en-US"/>
        </a:p>
      </dgm:t>
    </dgm:pt>
    <dgm:pt modelId="{2EF1AF8F-B91A-454F-B224-0C810787A51D}" type="pres">
      <dgm:prSet presAssocID="{16AB2FCC-BD09-485D-B521-4EA0915F8B7D}" presName="hierRoot2" presStyleCnt="0">
        <dgm:presLayoutVars>
          <dgm:hierBranch val="init"/>
        </dgm:presLayoutVars>
      </dgm:prSet>
      <dgm:spPr/>
    </dgm:pt>
    <dgm:pt modelId="{F3A83038-51C8-45DA-AA7D-F1CC0EB6A139}" type="pres">
      <dgm:prSet presAssocID="{16AB2FCC-BD09-485D-B521-4EA0915F8B7D}" presName="rootComposite" presStyleCnt="0"/>
      <dgm:spPr/>
    </dgm:pt>
    <dgm:pt modelId="{EB2351A1-2C0F-4EF9-B311-79895C464B0B}" type="pres">
      <dgm:prSet presAssocID="{16AB2FCC-BD09-485D-B521-4EA0915F8B7D}" presName="rootText" presStyleLbl="node3" presStyleIdx="15" presStyleCnt="16" custScaleY="5942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67982594-2442-4BB5-BF55-8F59AB8CAB39}" type="pres">
      <dgm:prSet presAssocID="{16AB2FCC-BD09-485D-B521-4EA0915F8B7D}" presName="rootConnector" presStyleLbl="node3" presStyleIdx="15" presStyleCnt="16"/>
      <dgm:spPr/>
      <dgm:t>
        <a:bodyPr/>
        <a:lstStyle/>
        <a:p>
          <a:pPr latinLnBrk="1"/>
          <a:endParaRPr lang="ko-KR" altLang="en-US"/>
        </a:p>
      </dgm:t>
    </dgm:pt>
    <dgm:pt modelId="{911005C0-F666-4154-8B59-5206F86546D7}" type="pres">
      <dgm:prSet presAssocID="{16AB2FCC-BD09-485D-B521-4EA0915F8B7D}" presName="hierChild4" presStyleCnt="0"/>
      <dgm:spPr/>
    </dgm:pt>
    <dgm:pt modelId="{92C0883D-8FA3-497F-A476-941EFDE77B1D}" type="pres">
      <dgm:prSet presAssocID="{16AB2FCC-BD09-485D-B521-4EA0915F8B7D}" presName="hierChild5" presStyleCnt="0"/>
      <dgm:spPr/>
    </dgm:pt>
    <dgm:pt modelId="{5A1A08D2-FCEA-42A0-B1B8-35E37FF2B453}" type="pres">
      <dgm:prSet presAssocID="{D20B61A4-94B6-45CC-940E-80D47589400A}" presName="hierChild5" presStyleCnt="0"/>
      <dgm:spPr/>
    </dgm:pt>
    <dgm:pt modelId="{D963690D-7385-4B41-B68F-B5CD5FDF5C20}" type="pres">
      <dgm:prSet presAssocID="{FAB95035-7EE0-44AD-B66E-A9A87C28D53C}" presName="hierChild3" presStyleCnt="0"/>
      <dgm:spPr/>
      <dgm:t>
        <a:bodyPr/>
        <a:lstStyle/>
        <a:p>
          <a:pPr latinLnBrk="1"/>
          <a:endParaRPr lang="ko-KR" altLang="en-US"/>
        </a:p>
      </dgm:t>
    </dgm:pt>
    <dgm:pt modelId="{02783A56-6FE7-4A51-919E-A489B0B9BC07}" type="pres">
      <dgm:prSet presAssocID="{36C5E424-F61F-4335-A659-98D4EE31AEAF}" presName="Name111" presStyleLbl="parChTrans1D2" presStyleIdx="6" presStyleCnt="7"/>
      <dgm:spPr/>
      <dgm:t>
        <a:bodyPr/>
        <a:lstStyle/>
        <a:p>
          <a:pPr latinLnBrk="1"/>
          <a:endParaRPr lang="ko-KR" altLang="en-US"/>
        </a:p>
      </dgm:t>
    </dgm:pt>
    <dgm:pt modelId="{5615A084-0F94-4254-AB05-BC6413C0BC4D}" type="pres">
      <dgm:prSet presAssocID="{8E570B57-592F-464B-B90B-68FDE2B3BE44}" presName="hierRoot3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16B9756-E62D-43A7-B34F-9E482732AD76}" type="pres">
      <dgm:prSet presAssocID="{8E570B57-592F-464B-B90B-68FDE2B3BE44}" presName="rootComposite3" presStyleCnt="0"/>
      <dgm:spPr/>
      <dgm:t>
        <a:bodyPr/>
        <a:lstStyle/>
        <a:p>
          <a:pPr latinLnBrk="1"/>
          <a:endParaRPr lang="ko-KR" altLang="en-US"/>
        </a:p>
      </dgm:t>
    </dgm:pt>
    <dgm:pt modelId="{052E4462-9A90-4BD4-8485-353ED273E9DC}" type="pres">
      <dgm:prSet presAssocID="{8E570B57-592F-464B-B90B-68FDE2B3BE44}" presName="rootText3" presStyleLbl="asst1" presStyleIdx="0" presStyleCnt="1" custScaleX="114442" custScaleY="72475">
        <dgm:presLayoutVars>
          <dgm:chPref val="3"/>
        </dgm:presLayoutVars>
      </dgm:prSet>
      <dgm:spPr>
        <a:prstGeom prst="snip1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65F37F73-21EA-4044-BBA2-CDCE79EEBB94}" type="pres">
      <dgm:prSet presAssocID="{8E570B57-592F-464B-B90B-68FDE2B3BE44}" presName="rootConnector3" presStyleLbl="asst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29234784-2D2A-4C07-BFD2-6C855BCCCF4D}" type="pres">
      <dgm:prSet presAssocID="{8E570B57-592F-464B-B90B-68FDE2B3BE44}" presName="hierChild6" presStyleCnt="0"/>
      <dgm:spPr/>
      <dgm:t>
        <a:bodyPr/>
        <a:lstStyle/>
        <a:p>
          <a:pPr latinLnBrk="1"/>
          <a:endParaRPr lang="ko-KR" altLang="en-US"/>
        </a:p>
      </dgm:t>
    </dgm:pt>
    <dgm:pt modelId="{69431D4A-9692-46F6-9284-8A2109B209B1}" type="pres">
      <dgm:prSet presAssocID="{8E570B57-592F-464B-B90B-68FDE2B3BE44}" presName="hierChild7" presStyleCnt="0"/>
      <dgm:spPr/>
      <dgm:t>
        <a:bodyPr/>
        <a:lstStyle/>
        <a:p>
          <a:pPr latinLnBrk="1"/>
          <a:endParaRPr lang="ko-KR" altLang="en-US"/>
        </a:p>
      </dgm:t>
    </dgm:pt>
  </dgm:ptLst>
  <dgm:cxnLst>
    <dgm:cxn modelId="{DF53A868-539C-4C53-ABB5-4ED666A3CA67}" type="presOf" srcId="{E6D1409F-1DCA-467C-AEC5-1736A3844CFE}" destId="{E266498D-C245-44E3-81D2-02FD09E60D0D}" srcOrd="0" destOrd="0" presId="urn:microsoft.com/office/officeart/2005/8/layout/orgChart1"/>
    <dgm:cxn modelId="{89C55D94-BC51-483F-94BF-08C4C47B53BE}" type="presOf" srcId="{76DA9D10-10B8-488F-ACF3-D1F8FCE63A7B}" destId="{740423D3-415B-4AE0-B1ED-382E33E4A5B2}" srcOrd="1" destOrd="0" presId="urn:microsoft.com/office/officeart/2005/8/layout/orgChart1"/>
    <dgm:cxn modelId="{31F2E64C-5146-490C-9B3E-C1658C9A548B}" srcId="{3DA07203-C185-4F4B-B204-0EB008E65A22}" destId="{C8ECDF7D-3D6B-4AB8-8A0E-73252B42AA7B}" srcOrd="1" destOrd="0" parTransId="{7993A192-043C-42E6-9C3A-D859277AC0D0}" sibTransId="{40315ABF-B37F-481C-A5F4-3FB9554F246F}"/>
    <dgm:cxn modelId="{C8167F66-DCD8-4E7E-BC05-463E0BF3930C}" type="presOf" srcId="{DA9A8087-53AD-4935-B160-54F90CB43DB0}" destId="{623C75DA-FB9D-4672-BF06-29C58900EC16}" srcOrd="1" destOrd="0" presId="urn:microsoft.com/office/officeart/2005/8/layout/orgChart1"/>
    <dgm:cxn modelId="{04B8F1A1-123C-4ECE-8F3F-3455F84D7793}" type="presOf" srcId="{DA9A8087-53AD-4935-B160-54F90CB43DB0}" destId="{9E276178-8491-4339-A288-D975FE1BD97E}" srcOrd="0" destOrd="0" presId="urn:microsoft.com/office/officeart/2005/8/layout/orgChart1"/>
    <dgm:cxn modelId="{FB517C8D-2C88-43E4-8E86-070E9C1D064A}" srcId="{72A2CFD1-1F60-4C91-9892-766129F12AB4}" destId="{93C49E31-D80F-4A85-9431-E5D432C53879}" srcOrd="0" destOrd="0" parTransId="{4F37178E-5888-4397-90DC-2AB13AABF9F4}" sibTransId="{D120B5C2-D277-4545-824B-04946F4E6FF1}"/>
    <dgm:cxn modelId="{212D273D-6FF7-4A61-94F3-F35397864587}" srcId="{FAB95035-7EE0-44AD-B66E-A9A87C28D53C}" destId="{D20B61A4-94B6-45CC-940E-80D47589400A}" srcOrd="6" destOrd="0" parTransId="{A93A6303-CD61-4FC5-9AD5-9AAA7E9C7ED5}" sibTransId="{3462BF81-1C91-491A-9A45-EEA330BFBDEB}"/>
    <dgm:cxn modelId="{01814BD6-A977-4FF0-9176-ABE6EBA194CE}" srcId="{D20B61A4-94B6-45CC-940E-80D47589400A}" destId="{16AB2FCC-BD09-485D-B521-4EA0915F8B7D}" srcOrd="3" destOrd="0" parTransId="{B8D7A5BF-455F-4B16-A7B2-8019F674D4F1}" sibTransId="{70D411CA-AFDE-4180-A095-47E3FC3201E9}"/>
    <dgm:cxn modelId="{B3240232-F624-43BD-9DE2-5BE99736758E}" type="presOf" srcId="{8B2510A8-AD7D-4BA2-BF24-5D4591094A21}" destId="{4AC43E79-7F0D-45D9-9669-49C057741996}" srcOrd="0" destOrd="0" presId="urn:microsoft.com/office/officeart/2005/8/layout/orgChart1"/>
    <dgm:cxn modelId="{CD3A6208-5A98-49A0-8F3E-9D51E63A0541}" type="presOf" srcId="{A0155558-A922-4368-B98F-06FF6A4777F2}" destId="{E91A8052-95D3-4DFF-A995-EFE02327BCC3}" srcOrd="0" destOrd="0" presId="urn:microsoft.com/office/officeart/2005/8/layout/orgChart1"/>
    <dgm:cxn modelId="{26C4CCEE-9EF6-4E46-B740-04476AD92D8E}" type="presOf" srcId="{D20B61A4-94B6-45CC-940E-80D47589400A}" destId="{E7115996-5ED5-456E-9428-DC89BC4FEA4A}" srcOrd="0" destOrd="0" presId="urn:microsoft.com/office/officeart/2005/8/layout/orgChart1"/>
    <dgm:cxn modelId="{18CA78E8-957B-490C-98E8-0177FE346320}" type="presOf" srcId="{8E570B57-592F-464B-B90B-68FDE2B3BE44}" destId="{65F37F73-21EA-4044-BBA2-CDCE79EEBB94}" srcOrd="1" destOrd="0" presId="urn:microsoft.com/office/officeart/2005/8/layout/orgChart1"/>
    <dgm:cxn modelId="{02E3CBF8-F8C7-456B-9730-E4A5EF868C30}" type="presOf" srcId="{5C47EDF9-D7C2-4ADE-813A-2AE2019B3619}" destId="{1D1A6036-75E6-4FE8-9B4F-FC05760AF996}" srcOrd="1" destOrd="0" presId="urn:microsoft.com/office/officeart/2005/8/layout/orgChart1"/>
    <dgm:cxn modelId="{A85D3BF7-D317-42BA-B06B-73213DD707E4}" type="presOf" srcId="{72A2CFD1-1F60-4C91-9892-766129F12AB4}" destId="{571F3695-3155-4305-8DB4-120D9ACB2A2E}" srcOrd="1" destOrd="0" presId="urn:microsoft.com/office/officeart/2005/8/layout/orgChart1"/>
    <dgm:cxn modelId="{36404D90-1969-4B79-940E-55E893D03132}" srcId="{B96A15D4-139E-4F63-856A-4C3C7B164AAF}" destId="{FAB95035-7EE0-44AD-B66E-A9A87C28D53C}" srcOrd="0" destOrd="0" parTransId="{7C49C142-83C0-4A39-9F34-05A358432F77}" sibTransId="{001F31D0-068F-4CFE-82EC-E38D3E67091A}"/>
    <dgm:cxn modelId="{6750BF31-F0D2-401B-B6D2-A7684E440095}" type="presOf" srcId="{02C910FC-B92D-4C2D-9F32-71619CD69BC8}" destId="{5490B673-5B7F-42C6-991C-6206890731D5}" srcOrd="0" destOrd="0" presId="urn:microsoft.com/office/officeart/2005/8/layout/orgChart1"/>
    <dgm:cxn modelId="{4EDF54CB-D55D-493F-ABF7-552C0C15446C}" type="presOf" srcId="{54EB6687-22CB-465C-8829-F1DE5E991877}" destId="{F8527226-2487-46AF-B9D3-54FE7BF1D53F}" srcOrd="1" destOrd="0" presId="urn:microsoft.com/office/officeart/2005/8/layout/orgChart1"/>
    <dgm:cxn modelId="{41EC5F40-8C3E-47F8-A92B-E2370ECC48FB}" type="presOf" srcId="{93C49E31-D80F-4A85-9431-E5D432C53879}" destId="{A8EA4084-5B19-49BE-8FD1-0B0C651FBB7E}" srcOrd="1" destOrd="0" presId="urn:microsoft.com/office/officeart/2005/8/layout/orgChart1"/>
    <dgm:cxn modelId="{592D4410-F84B-49A8-ACDE-C27D01B4D578}" type="presOf" srcId="{5C47EDF9-D7C2-4ADE-813A-2AE2019B3619}" destId="{29ED4F78-E52C-4AF0-9ADF-3D13C87A18E4}" srcOrd="0" destOrd="0" presId="urn:microsoft.com/office/officeart/2005/8/layout/orgChart1"/>
    <dgm:cxn modelId="{59848D1F-EF1A-4D50-8492-2BA95201DF75}" type="presOf" srcId="{5A89CA69-3AEA-4DBD-8CAF-5051989522DF}" destId="{D54FDF86-9964-4364-A6A1-CD462F08D97F}" srcOrd="0" destOrd="0" presId="urn:microsoft.com/office/officeart/2005/8/layout/orgChart1"/>
    <dgm:cxn modelId="{250A29A6-0F70-4D11-A512-456B213BDE34}" type="presOf" srcId="{16AB2FCC-BD09-485D-B521-4EA0915F8B7D}" destId="{67982594-2442-4BB5-BF55-8F59AB8CAB39}" srcOrd="1" destOrd="0" presId="urn:microsoft.com/office/officeart/2005/8/layout/orgChart1"/>
    <dgm:cxn modelId="{E944716B-9EE4-47E5-A661-6F8F9D51F140}" srcId="{3DA07203-C185-4F4B-B204-0EB008E65A22}" destId="{0F3FE93D-ECBA-485A-A44E-2797B93C37A3}" srcOrd="0" destOrd="0" parTransId="{B5F9BC92-F2F6-4897-BD3D-8E7F8E37E507}" sibTransId="{14C794DE-A218-47AB-A3D5-F177D7379D8A}"/>
    <dgm:cxn modelId="{1FE3C6BB-5BA4-4F2F-9999-6F99F747C43D}" type="presOf" srcId="{AAD4E739-F2E4-4285-9B20-53066697E782}" destId="{B6EFD72D-A22E-4A7F-880F-73BFECC40DD1}" srcOrd="1" destOrd="0" presId="urn:microsoft.com/office/officeart/2005/8/layout/orgChart1"/>
    <dgm:cxn modelId="{A8970931-49E1-4714-AB37-B7E04B736494}" type="presOf" srcId="{4D1BCF55-CAF0-49ED-9C19-6EA333FBB1C6}" destId="{41C5034F-AC48-4E2F-9E9F-5154C239D611}" srcOrd="0" destOrd="0" presId="urn:microsoft.com/office/officeart/2005/8/layout/orgChart1"/>
    <dgm:cxn modelId="{7978029F-0ED5-48E5-B810-3584B97F646D}" srcId="{4187E57D-CCF6-45BA-8AA0-323A1640EB4D}" destId="{FCB47041-17F2-4666-9391-AFE742742E47}" srcOrd="2" destOrd="0" parTransId="{33E2941E-C54B-4600-8452-9CFE5C0B6470}" sibTransId="{B768F689-6AEE-4A5D-87D6-10970E361EDA}"/>
    <dgm:cxn modelId="{2998BB22-A346-4048-9A74-14FB9149C902}" srcId="{D20B61A4-94B6-45CC-940E-80D47589400A}" destId="{0057A4A6-9247-4C71-B640-F50CBF6B3521}" srcOrd="2" destOrd="0" parTransId="{02C910FC-B92D-4C2D-9F32-71619CD69BC8}" sibTransId="{1A7C58EE-54D6-4705-8DF4-6F5B7360BEA9}"/>
    <dgm:cxn modelId="{01DA92BD-AC85-47C6-969C-459CF431DB95}" type="presOf" srcId="{0F3FE93D-ECBA-485A-A44E-2797B93C37A3}" destId="{C831F76E-AB0F-4734-BA6A-1B5414B2C9AA}" srcOrd="0" destOrd="0" presId="urn:microsoft.com/office/officeart/2005/8/layout/orgChart1"/>
    <dgm:cxn modelId="{2D1829D3-86A5-4352-8A9D-6EE1E3BEDF7E}" type="presOf" srcId="{9026F78A-38F5-4494-9977-8649798888D2}" destId="{B517B294-9752-4D69-BF5C-CA1E787838A7}" srcOrd="0" destOrd="0" presId="urn:microsoft.com/office/officeart/2005/8/layout/orgChart1"/>
    <dgm:cxn modelId="{D6A546F2-F0AE-4E3F-AB20-9B02757B18A4}" type="presOf" srcId="{4187E57D-CCF6-45BA-8AA0-323A1640EB4D}" destId="{49E35B60-5E83-4E0B-B2B8-D88230A9B678}" srcOrd="0" destOrd="0" presId="urn:microsoft.com/office/officeart/2005/8/layout/orgChart1"/>
    <dgm:cxn modelId="{0645975D-6903-4A30-8685-04342EF82F97}" type="presOf" srcId="{668D2525-11D6-49C5-9500-A4BE90FC520B}" destId="{DCD04B18-62D5-4721-AA52-1901F35AB7F6}" srcOrd="0" destOrd="0" presId="urn:microsoft.com/office/officeart/2005/8/layout/orgChart1"/>
    <dgm:cxn modelId="{AF121832-2735-4790-A0FD-CFA53A411E75}" type="presOf" srcId="{93C49E31-D80F-4A85-9431-E5D432C53879}" destId="{369251C4-EA92-4DD6-A0DF-982982EA42F3}" srcOrd="0" destOrd="0" presId="urn:microsoft.com/office/officeart/2005/8/layout/orgChart1"/>
    <dgm:cxn modelId="{E02FB607-A423-4C25-9466-676553020B9F}" srcId="{5C47EDF9-D7C2-4ADE-813A-2AE2019B3619}" destId="{4D90E92C-540E-4869-A102-1FEA9F056900}" srcOrd="2" destOrd="0" parTransId="{D9B74C0D-2E21-41CD-81AB-52469B9FF707}" sibTransId="{FA2D2063-0A20-4E5A-BF2B-C7B0EFB189F7}"/>
    <dgm:cxn modelId="{F9FDAB21-B311-4962-8103-89AE752A8629}" type="presOf" srcId="{FAB95035-7EE0-44AD-B66E-A9A87C28D53C}" destId="{5CA0D18A-B1C7-4084-BB4E-9609114E2496}" srcOrd="1" destOrd="0" presId="urn:microsoft.com/office/officeart/2005/8/layout/orgChart1"/>
    <dgm:cxn modelId="{0FFA2E39-6F00-4D12-8BE2-BD4F255C40BD}" srcId="{FAB95035-7EE0-44AD-B66E-A9A87C28D53C}" destId="{72A2CFD1-1F60-4C91-9892-766129F12AB4}" srcOrd="2" destOrd="0" parTransId="{ABD96A8E-54D9-4563-905E-FF917A24C597}" sibTransId="{AA87C673-3779-4EBB-8BB9-4C3B81AE64CA}"/>
    <dgm:cxn modelId="{55B5351F-A202-4C83-9725-8F082C3DE8FA}" srcId="{4187E57D-CCF6-45BA-8AA0-323A1640EB4D}" destId="{76DA9D10-10B8-488F-ACF3-D1F8FCE63A7B}" srcOrd="3" destOrd="0" parTransId="{A0155558-A922-4368-B98F-06FF6A4777F2}" sibTransId="{5D3BB246-4DF3-4939-9B65-95607D8A2661}"/>
    <dgm:cxn modelId="{F2FA5E2F-2B67-4FE5-AD5A-3C3F29887DF3}" type="presOf" srcId="{4D90E92C-540E-4869-A102-1FEA9F056900}" destId="{CC9A634B-CBA7-479C-B53E-4FBF86AC10D6}" srcOrd="1" destOrd="0" presId="urn:microsoft.com/office/officeart/2005/8/layout/orgChart1"/>
    <dgm:cxn modelId="{F376C975-719D-493F-9631-469C897692EE}" type="presOf" srcId="{C8ECDF7D-3D6B-4AB8-8A0E-73252B42AA7B}" destId="{166F54FD-1A0F-4B9E-9546-008EC5F45029}" srcOrd="1" destOrd="0" presId="urn:microsoft.com/office/officeart/2005/8/layout/orgChart1"/>
    <dgm:cxn modelId="{5E71F75E-B6AC-41AA-A061-DE92F1C7EF2A}" srcId="{FAB95035-7EE0-44AD-B66E-A9A87C28D53C}" destId="{5C47EDF9-D7C2-4ADE-813A-2AE2019B3619}" srcOrd="4" destOrd="0" parTransId="{DCB12D3F-29B6-43A4-B529-2B4A7EFD347C}" sibTransId="{E2CA8566-1585-4ED1-B7E6-62C69DCBC7B4}"/>
    <dgm:cxn modelId="{3C044C7D-90C5-41F5-8DC9-B08AFD704586}" type="presOf" srcId="{1B1C956A-1F29-4F6C-BFB3-129F0E2D6565}" destId="{7BB27906-FBBC-4EF1-A261-7DE6AD552F73}" srcOrd="1" destOrd="0" presId="urn:microsoft.com/office/officeart/2005/8/layout/orgChart1"/>
    <dgm:cxn modelId="{C3C95249-3878-4321-A42E-0F66361EFC97}" type="presOf" srcId="{45758B5D-D818-44F8-9E64-7D73626207E1}" destId="{6080A4B4-9C77-4D2D-BC92-C486871E59BB}" srcOrd="0" destOrd="0" presId="urn:microsoft.com/office/officeart/2005/8/layout/orgChart1"/>
    <dgm:cxn modelId="{817A2B54-74CF-49C9-B841-CF68C610C7E3}" srcId="{4187E57D-CCF6-45BA-8AA0-323A1640EB4D}" destId="{54EB6687-22CB-465C-8829-F1DE5E991877}" srcOrd="0" destOrd="0" parTransId="{C3299006-17AE-426C-91F4-B808DACBFBA1}" sibTransId="{C2A224F3-41E4-44F9-B927-6F6EF718F288}"/>
    <dgm:cxn modelId="{11A79E57-5B37-4F99-BD1C-9A77DBBE7AE0}" type="presOf" srcId="{4D1BCF55-CAF0-49ED-9C19-6EA333FBB1C6}" destId="{290E65D9-0B38-4597-9E71-A0FEE2346B12}" srcOrd="1" destOrd="0" presId="urn:microsoft.com/office/officeart/2005/8/layout/orgChart1"/>
    <dgm:cxn modelId="{39418731-4428-445D-B56F-3BB7C54A6785}" srcId="{93C49E31-D80F-4A85-9431-E5D432C53879}" destId="{1B1C956A-1F29-4F6C-BFB3-129F0E2D6565}" srcOrd="0" destOrd="0" parTransId="{5A7138D1-A048-4A79-B467-65BB6FFC2508}" sibTransId="{7F7F5112-B62A-42AB-A958-AA7D0345986A}"/>
    <dgm:cxn modelId="{C555D4FD-CEB4-4B7C-AD5A-0237FE4E0673}" srcId="{FAB95035-7EE0-44AD-B66E-A9A87C28D53C}" destId="{B2267189-B2E0-4E33-BA78-9657395A7DA6}" srcOrd="1" destOrd="0" parTransId="{9CBF375C-422F-472C-8334-CF84CCD0D312}" sibTransId="{F5293E5E-1812-4360-A9CF-B38373486AD6}"/>
    <dgm:cxn modelId="{06D11D13-5E8E-481A-A517-39210749407A}" type="presOf" srcId="{B5F9BC92-F2F6-4897-BD3D-8E7F8E37E507}" destId="{51871DF5-EDEC-41E1-8436-D0EA27E9CE62}" srcOrd="0" destOrd="0" presId="urn:microsoft.com/office/officeart/2005/8/layout/orgChart1"/>
    <dgm:cxn modelId="{21A74885-2CCF-4E04-B37A-C0CF133B77B2}" type="presOf" srcId="{1B1C956A-1F29-4F6C-BFB3-129F0E2D6565}" destId="{48D4EFF3-DBE3-4BDA-BFE3-4C1E3A812A6E}" srcOrd="0" destOrd="0" presId="urn:microsoft.com/office/officeart/2005/8/layout/orgChart1"/>
    <dgm:cxn modelId="{22DC2238-919C-4F08-9569-C14326C74BE8}" type="presOf" srcId="{33E2941E-C54B-4600-8452-9CFE5C0B6470}" destId="{CF2BD077-73EE-43D7-A057-3BBC663C94E9}" srcOrd="0" destOrd="0" presId="urn:microsoft.com/office/officeart/2005/8/layout/orgChart1"/>
    <dgm:cxn modelId="{72ECDF13-42C9-455B-9877-FC4F225F4942}" srcId="{5C47EDF9-D7C2-4ADE-813A-2AE2019B3619}" destId="{5A89CA69-3AEA-4DBD-8CAF-5051989522DF}" srcOrd="0" destOrd="0" parTransId="{7E54FB86-95D3-41E3-B865-724892982C9A}" sibTransId="{0CE10878-F3BD-4268-86FD-6D7F6B936ACB}"/>
    <dgm:cxn modelId="{68B2B953-4536-481C-941C-9F5B533F89C0}" type="presOf" srcId="{C8ECDF7D-3D6B-4AB8-8A0E-73252B42AA7B}" destId="{3D00589F-CAF1-4494-A59E-BD25D7BBD4AA}" srcOrd="0" destOrd="0" presId="urn:microsoft.com/office/officeart/2005/8/layout/orgChart1"/>
    <dgm:cxn modelId="{86591373-8490-48C9-91F1-20C60923755C}" type="presOf" srcId="{5A7138D1-A048-4A79-B467-65BB6FFC2508}" destId="{BBC08B23-E354-4CC4-BEDD-00A94946CC10}" srcOrd="0" destOrd="0" presId="urn:microsoft.com/office/officeart/2005/8/layout/orgChart1"/>
    <dgm:cxn modelId="{FB1A26B4-7DE1-439F-BCD5-B940059C4564}" type="presOf" srcId="{8B2510A8-AD7D-4BA2-BF24-5D4591094A21}" destId="{E9BCC14A-2116-402A-98AE-FFCCE8832317}" srcOrd="1" destOrd="0" presId="urn:microsoft.com/office/officeart/2005/8/layout/orgChart1"/>
    <dgm:cxn modelId="{386A68C4-9968-4639-AED2-2DF99B90E26B}" type="presOf" srcId="{5A89CA69-3AEA-4DBD-8CAF-5051989522DF}" destId="{8C791F4E-9C96-4670-8600-153C3480E2F2}" srcOrd="1" destOrd="0" presId="urn:microsoft.com/office/officeart/2005/8/layout/orgChart1"/>
    <dgm:cxn modelId="{814ABAF5-2806-421F-90C5-DA9E0E530839}" type="presOf" srcId="{36C5E424-F61F-4335-A659-98D4EE31AEAF}" destId="{02783A56-6FE7-4A51-919E-A489B0B9BC07}" srcOrd="0" destOrd="0" presId="urn:microsoft.com/office/officeart/2005/8/layout/orgChart1"/>
    <dgm:cxn modelId="{792D16B3-1EA6-4CF0-9230-7411AE7E3A03}" type="presOf" srcId="{D20B61A4-94B6-45CC-940E-80D47589400A}" destId="{D691F87B-BF5F-44E8-B9ED-9583FF59DFDC}" srcOrd="1" destOrd="0" presId="urn:microsoft.com/office/officeart/2005/8/layout/orgChart1"/>
    <dgm:cxn modelId="{3979CEC7-AFF8-4E99-8695-E7A374115238}" type="presOf" srcId="{4EDB7DC8-7699-4350-ACED-EECAF3CE0468}" destId="{D2A9DC5E-7322-429A-A86C-0D3DC7A482DA}" srcOrd="0" destOrd="0" presId="urn:microsoft.com/office/officeart/2005/8/layout/orgChart1"/>
    <dgm:cxn modelId="{202E79EA-4978-4C49-B2CF-ECE272C3BEDF}" type="presOf" srcId="{0057A4A6-9247-4C71-B640-F50CBF6B3521}" destId="{BEF15729-2088-4FF8-B3B7-0FDF22B4E815}" srcOrd="1" destOrd="0" presId="urn:microsoft.com/office/officeart/2005/8/layout/orgChart1"/>
    <dgm:cxn modelId="{96FEA7A8-A4E6-48A0-BA39-B157DD9DA368}" type="presOf" srcId="{FAB95035-7EE0-44AD-B66E-A9A87C28D53C}" destId="{2CBA007E-8050-4CE0-BE03-6F2FDC3C6A9C}" srcOrd="0" destOrd="0" presId="urn:microsoft.com/office/officeart/2005/8/layout/orgChart1"/>
    <dgm:cxn modelId="{0ACBC09A-F652-42A2-9CB5-E6E097F26E05}" type="presOf" srcId="{AAD4E739-F2E4-4285-9B20-53066697E782}" destId="{6114CC8F-EEC1-44C5-BEA8-1DCAB0C7A0E7}" srcOrd="0" destOrd="0" presId="urn:microsoft.com/office/officeart/2005/8/layout/orgChart1"/>
    <dgm:cxn modelId="{16FA4C20-3DEE-41F4-8887-4A9B1C3718FE}" type="presOf" srcId="{4D90E92C-540E-4869-A102-1FEA9F056900}" destId="{E8A28A8E-C0A0-4325-B54C-79069302E4A5}" srcOrd="0" destOrd="0" presId="urn:microsoft.com/office/officeart/2005/8/layout/orgChart1"/>
    <dgm:cxn modelId="{A0436D31-E402-4D1E-8203-6088E641DC85}" type="presOf" srcId="{0F3FE93D-ECBA-485A-A44E-2797B93C37A3}" destId="{038CCC88-1B28-4684-BA3D-CBF90F7F41C4}" srcOrd="1" destOrd="0" presId="urn:microsoft.com/office/officeart/2005/8/layout/orgChart1"/>
    <dgm:cxn modelId="{5DE99CD4-5AAE-4006-A79F-F641DE6D2042}" type="presOf" srcId="{224EDB1A-580F-4310-B859-0F71E73AFF7C}" destId="{9A98461F-86F0-4DC0-A71E-C9F612323A07}" srcOrd="0" destOrd="0" presId="urn:microsoft.com/office/officeart/2005/8/layout/orgChart1"/>
    <dgm:cxn modelId="{06F9CDC1-C020-4F49-A258-559DD7F99C34}" srcId="{FAB95035-7EE0-44AD-B66E-A9A87C28D53C}" destId="{4187E57D-CCF6-45BA-8AA0-323A1640EB4D}" srcOrd="3" destOrd="0" parTransId="{45758B5D-D818-44F8-9E64-7D73626207E1}" sibTransId="{96E3DAE0-E53E-436B-8110-DFE50D3A79B6}"/>
    <dgm:cxn modelId="{A6E2A886-81C7-4705-BC4F-89D067BAB0EC}" type="presOf" srcId="{C3299006-17AE-426C-91F4-B808DACBFBA1}" destId="{EBD61142-CBB3-43EB-95A6-7D0A745DE24C}" srcOrd="0" destOrd="0" presId="urn:microsoft.com/office/officeart/2005/8/layout/orgChart1"/>
    <dgm:cxn modelId="{D9F5BEBA-FDBE-4198-9821-CB04075567EE}" type="presOf" srcId="{54EB6687-22CB-465C-8829-F1DE5E991877}" destId="{F384B4D6-9916-49EE-8818-E694DEC425A3}" srcOrd="0" destOrd="0" presId="urn:microsoft.com/office/officeart/2005/8/layout/orgChart1"/>
    <dgm:cxn modelId="{789D6743-534B-4DEB-8FA9-4E61A750B024}" type="presOf" srcId="{A93A6303-CD61-4FC5-9AD5-9AAA7E9C7ED5}" destId="{67071032-ED6D-4817-9FD6-825692858C43}" srcOrd="0" destOrd="0" presId="urn:microsoft.com/office/officeart/2005/8/layout/orgChart1"/>
    <dgm:cxn modelId="{EB2A4766-827C-42C7-963E-E1533E004ACE}" srcId="{D20B61A4-94B6-45CC-940E-80D47589400A}" destId="{8B2510A8-AD7D-4BA2-BF24-5D4591094A21}" srcOrd="1" destOrd="0" parTransId="{E6D1409F-1DCA-467C-AEC5-1736A3844CFE}" sibTransId="{FCAF0E72-1CD5-4CF5-A951-A83F4CDD3661}"/>
    <dgm:cxn modelId="{86F9EE84-D31F-49E5-A8A5-F6B92E5C1EA0}" type="presOf" srcId="{9CBF375C-422F-472C-8334-CF84CCD0D312}" destId="{A4CC4359-6904-4A4C-B11F-DC885C051FB1}" srcOrd="0" destOrd="0" presId="urn:microsoft.com/office/officeart/2005/8/layout/orgChart1"/>
    <dgm:cxn modelId="{969D1EE3-BF6F-42A6-A27B-9CD17B63E53E}" type="presOf" srcId="{B96A15D4-139E-4F63-856A-4C3C7B164AAF}" destId="{A103FA15-1217-4A46-9DAF-A61DA8730980}" srcOrd="0" destOrd="0" presId="urn:microsoft.com/office/officeart/2005/8/layout/orgChart1"/>
    <dgm:cxn modelId="{1F6F1A6B-51F3-4B2F-B688-CDC71663E095}" type="presOf" srcId="{0057A4A6-9247-4C71-B640-F50CBF6B3521}" destId="{98AB867B-0671-4150-A4E8-E2B7F375E03A}" srcOrd="0" destOrd="0" presId="urn:microsoft.com/office/officeart/2005/8/layout/orgChart1"/>
    <dgm:cxn modelId="{51BA23FE-EAB9-4270-A391-5B566E3C6DFF}" type="presOf" srcId="{8E570B57-592F-464B-B90B-68FDE2B3BE44}" destId="{052E4462-9A90-4BD4-8485-353ED273E9DC}" srcOrd="0" destOrd="0" presId="urn:microsoft.com/office/officeart/2005/8/layout/orgChart1"/>
    <dgm:cxn modelId="{D8C5718F-FBB8-450A-B8A1-7C56B3655A6B}" type="presOf" srcId="{D9B74C0D-2E21-41CD-81AB-52469B9FF707}" destId="{E5C0879C-54AA-4CE9-A26A-8985E1BBA8FE}" srcOrd="0" destOrd="0" presId="urn:microsoft.com/office/officeart/2005/8/layout/orgChart1"/>
    <dgm:cxn modelId="{30E13B9B-4D53-443F-BACC-A317C683D661}" srcId="{FAB95035-7EE0-44AD-B66E-A9A87C28D53C}" destId="{8E570B57-592F-464B-B90B-68FDE2B3BE44}" srcOrd="0" destOrd="0" parTransId="{36C5E424-F61F-4335-A659-98D4EE31AEAF}" sibTransId="{19F5D1A9-0ACB-4C8B-A68D-A2C1AC8F5160}"/>
    <dgm:cxn modelId="{0038BA41-62A7-42CF-875A-32849ECAE7CA}" srcId="{D20B61A4-94B6-45CC-940E-80D47589400A}" destId="{224EDB1A-580F-4310-B859-0F71E73AFF7C}" srcOrd="0" destOrd="0" parTransId="{4EDB7DC8-7699-4350-ACED-EECAF3CE0468}" sibTransId="{6650E554-F5B0-42AE-B1A2-E4AB04F87EF2}"/>
    <dgm:cxn modelId="{B7587AAC-92E0-4E79-BDBC-D18D25EB9108}" type="presOf" srcId="{FCB47041-17F2-4666-9391-AFE742742E47}" destId="{D758146E-3F51-4373-9FBF-AA2FC0F29C62}" srcOrd="1" destOrd="0" presId="urn:microsoft.com/office/officeart/2005/8/layout/orgChart1"/>
    <dgm:cxn modelId="{9E1ACC53-4B2E-43E4-98EB-4CA1CFD49F49}" type="presOf" srcId="{668D2525-11D6-49C5-9500-A4BE90FC520B}" destId="{C33B9D4C-6D3B-4DC2-810F-4E59B1477A75}" srcOrd="1" destOrd="0" presId="urn:microsoft.com/office/officeart/2005/8/layout/orgChart1"/>
    <dgm:cxn modelId="{45908753-43FB-4030-B4E4-F62D5FA5CF7A}" type="presOf" srcId="{4187E57D-CCF6-45BA-8AA0-323A1640EB4D}" destId="{99F7F549-54D5-4583-ACC8-F96F5B5E8BA9}" srcOrd="1" destOrd="0" presId="urn:microsoft.com/office/officeart/2005/8/layout/orgChart1"/>
    <dgm:cxn modelId="{2C212C75-5227-4E17-B38B-82973BA059A2}" type="presOf" srcId="{FCB47041-17F2-4666-9391-AFE742742E47}" destId="{44F1D6DC-53A0-457C-B3D1-CB64555896A4}" srcOrd="0" destOrd="0" presId="urn:microsoft.com/office/officeart/2005/8/layout/orgChart1"/>
    <dgm:cxn modelId="{F5158337-86F1-475A-A6E1-42AA9D6DD3AF}" type="presOf" srcId="{7993A192-043C-42E6-9C3A-D859277AC0D0}" destId="{96FF1012-908E-485D-B9BE-628000E76EA7}" srcOrd="0" destOrd="0" presId="urn:microsoft.com/office/officeart/2005/8/layout/orgChart1"/>
    <dgm:cxn modelId="{F8A94DB3-3690-4CEB-AF8E-E97BCCE680BE}" type="presOf" srcId="{B8D7A5BF-455F-4B16-A7B2-8019F674D4F1}" destId="{AB3AB61D-3D35-4D44-A8C4-8CE243BA2204}" srcOrd="0" destOrd="0" presId="urn:microsoft.com/office/officeart/2005/8/layout/orgChart1"/>
    <dgm:cxn modelId="{5A924DA9-AFDB-48FF-8BD8-1060ED75537C}" srcId="{5C47EDF9-D7C2-4ADE-813A-2AE2019B3619}" destId="{AAD4E739-F2E4-4285-9B20-53066697E782}" srcOrd="3" destOrd="0" parTransId="{9026F78A-38F5-4494-9977-8649798888D2}" sibTransId="{FB45BE91-96E3-4B72-8DBF-5AEC98CB3980}"/>
    <dgm:cxn modelId="{ED849649-AFC8-449E-97F6-221ABABEAC55}" type="presOf" srcId="{BE995666-56B0-4816-ADEB-109CE7FD3B1B}" destId="{141E4C40-8DBF-4807-AE1B-A9A120B2A36C}" srcOrd="0" destOrd="0" presId="urn:microsoft.com/office/officeart/2005/8/layout/orgChart1"/>
    <dgm:cxn modelId="{71DC8AF1-C9A1-41F9-97E3-CF69456F4EA7}" type="presOf" srcId="{16AB2FCC-BD09-485D-B521-4EA0915F8B7D}" destId="{EB2351A1-2C0F-4EF9-B311-79895C464B0B}" srcOrd="0" destOrd="0" presId="urn:microsoft.com/office/officeart/2005/8/layout/orgChart1"/>
    <dgm:cxn modelId="{BA9D04D8-7AB8-4963-8D12-8BEA63E5339C}" type="presOf" srcId="{224EDB1A-580F-4310-B859-0F71E73AFF7C}" destId="{5032926D-CA39-43E3-964A-3CD909B218ED}" srcOrd="1" destOrd="0" presId="urn:microsoft.com/office/officeart/2005/8/layout/orgChart1"/>
    <dgm:cxn modelId="{AD461DFA-1540-4BA3-836D-4D65E73B9CA3}" srcId="{72A2CFD1-1F60-4C91-9892-766129F12AB4}" destId="{DA9A8087-53AD-4935-B160-54F90CB43DB0}" srcOrd="1" destOrd="0" parTransId="{C13F4C3B-D68A-45E0-B3E7-A34E0F8323B5}" sibTransId="{8564342F-BC46-4E5A-9AE6-C0C7DCE47D81}"/>
    <dgm:cxn modelId="{63473866-CDE6-492C-9C53-5474FE52A8B6}" type="presOf" srcId="{3DA07203-C185-4F4B-B204-0EB008E65A22}" destId="{DD3619FA-27D8-4194-9415-D22503203F73}" srcOrd="1" destOrd="0" presId="urn:microsoft.com/office/officeart/2005/8/layout/orgChart1"/>
    <dgm:cxn modelId="{9C2DB579-FDA2-4814-B8EB-030A745DB9C9}" srcId="{FAB95035-7EE0-44AD-B66E-A9A87C28D53C}" destId="{3DA07203-C185-4F4B-B204-0EB008E65A22}" srcOrd="5" destOrd="0" parTransId="{BE995666-56B0-4816-ADEB-109CE7FD3B1B}" sibTransId="{E77D8E63-EBBD-4EFB-8DCA-CE7E3A5536C8}"/>
    <dgm:cxn modelId="{10938AEE-A2F4-40F8-B421-8DC87D18AB38}" type="presOf" srcId="{BD36BEF1-4326-4159-81DB-E1537DD95EF1}" destId="{C4FA0A6F-3B50-48C9-861E-CB2D56974476}" srcOrd="0" destOrd="0" presId="urn:microsoft.com/office/officeart/2005/8/layout/orgChart1"/>
    <dgm:cxn modelId="{750AD867-8B74-4EB0-8EA6-65BFECFF2088}" type="presOf" srcId="{ABD96A8E-54D9-4563-905E-FF917A24C597}" destId="{D9E4E604-CE2E-42D7-95C3-0E25421408CD}" srcOrd="0" destOrd="0" presId="urn:microsoft.com/office/officeart/2005/8/layout/orgChart1"/>
    <dgm:cxn modelId="{6498D8F0-A326-4815-8765-9F27F192435E}" srcId="{4187E57D-CCF6-45BA-8AA0-323A1640EB4D}" destId="{4D1BCF55-CAF0-49ED-9C19-6EA333FBB1C6}" srcOrd="1" destOrd="0" parTransId="{BD36BEF1-4326-4159-81DB-E1537DD95EF1}" sibTransId="{212AC28A-C612-465E-9444-E55949250B52}"/>
    <dgm:cxn modelId="{DE1FCF36-55AF-424B-8F89-C1EE49DCA2A8}" type="presOf" srcId="{4F37178E-5888-4397-90DC-2AB13AABF9F4}" destId="{325F5AD8-90D9-41A1-913C-C29E591EF78F}" srcOrd="0" destOrd="0" presId="urn:microsoft.com/office/officeart/2005/8/layout/orgChart1"/>
    <dgm:cxn modelId="{86CD083C-C76B-44BD-BE64-3D7070F2EF0F}" type="presOf" srcId="{72A2CFD1-1F60-4C91-9892-766129F12AB4}" destId="{761A815E-E9F6-4500-ACDE-4C6A7615814D}" srcOrd="0" destOrd="0" presId="urn:microsoft.com/office/officeart/2005/8/layout/orgChart1"/>
    <dgm:cxn modelId="{011C24E8-D393-4D64-8AEF-EA00057B1B8A}" type="presOf" srcId="{76DA9D10-10B8-488F-ACF3-D1F8FCE63A7B}" destId="{EA9B4671-3D6A-4E82-B7F3-2649432A2BCF}" srcOrd="0" destOrd="0" presId="urn:microsoft.com/office/officeart/2005/8/layout/orgChart1"/>
    <dgm:cxn modelId="{F5C33B32-AC98-4C2D-BEBA-DDA4849B42FA}" type="presOf" srcId="{3DA07203-C185-4F4B-B204-0EB008E65A22}" destId="{C72E1213-CB73-4EF9-9904-C4094CD9F60B}" srcOrd="0" destOrd="0" presId="urn:microsoft.com/office/officeart/2005/8/layout/orgChart1"/>
    <dgm:cxn modelId="{7B8758B6-55A2-4B35-AB98-27920EE109F3}" type="presOf" srcId="{B2267189-B2E0-4E33-BA78-9657395A7DA6}" destId="{B3787014-C6D3-45F7-9D2F-AE142967E985}" srcOrd="1" destOrd="0" presId="urn:microsoft.com/office/officeart/2005/8/layout/orgChart1"/>
    <dgm:cxn modelId="{0DE5623B-39C7-4D5F-B2C4-A29BE4468FAD}" srcId="{5C47EDF9-D7C2-4ADE-813A-2AE2019B3619}" destId="{668D2525-11D6-49C5-9500-A4BE90FC520B}" srcOrd="1" destOrd="0" parTransId="{E99BF65B-54CA-4292-ADD3-70F3B905DE24}" sibTransId="{A64D2799-0F6A-42F6-9376-2BEA43A583F9}"/>
    <dgm:cxn modelId="{42A15D31-63A7-41AF-9499-5CDD230C8299}" type="presOf" srcId="{B2267189-B2E0-4E33-BA78-9657395A7DA6}" destId="{6FF69B6C-D0CF-40C9-B225-0258926141A5}" srcOrd="0" destOrd="0" presId="urn:microsoft.com/office/officeart/2005/8/layout/orgChart1"/>
    <dgm:cxn modelId="{2458E0ED-BFB2-4C14-A2EB-54EC569141C4}" type="presOf" srcId="{DCB12D3F-29B6-43A4-B529-2B4A7EFD347C}" destId="{BD645F16-D40D-40F1-93D9-C4D0DD15610F}" srcOrd="0" destOrd="0" presId="urn:microsoft.com/office/officeart/2005/8/layout/orgChart1"/>
    <dgm:cxn modelId="{17EECC8D-26A8-4E36-8AF2-F2EA49B8FBA8}" type="presOf" srcId="{7E54FB86-95D3-41E3-B865-724892982C9A}" destId="{3DCB9A3D-3F36-4260-885E-B24CBD75B5AC}" srcOrd="0" destOrd="0" presId="urn:microsoft.com/office/officeart/2005/8/layout/orgChart1"/>
    <dgm:cxn modelId="{CC17852B-28AE-49F7-8A61-9381E2FDAE0C}" type="presOf" srcId="{E99BF65B-54CA-4292-ADD3-70F3B905DE24}" destId="{76522AD5-0646-43C9-92E8-22BA55C2D3C9}" srcOrd="0" destOrd="0" presId="urn:microsoft.com/office/officeart/2005/8/layout/orgChart1"/>
    <dgm:cxn modelId="{E1FF8F17-0C8F-4337-B9E1-40A57DA00E4B}" type="presOf" srcId="{C13F4C3B-D68A-45E0-B3E7-A34E0F8323B5}" destId="{32117663-0AA8-4083-87E6-8107C4CABDA3}" srcOrd="0" destOrd="0" presId="urn:microsoft.com/office/officeart/2005/8/layout/orgChart1"/>
    <dgm:cxn modelId="{535E3E81-14CC-472D-B298-EEC78C460CB6}" type="presParOf" srcId="{A103FA15-1217-4A46-9DAF-A61DA8730980}" destId="{4087329A-D826-4D8B-AF4F-C3CE17665436}" srcOrd="0" destOrd="0" presId="urn:microsoft.com/office/officeart/2005/8/layout/orgChart1"/>
    <dgm:cxn modelId="{9C4BCAEC-02D1-4842-AE54-4123B2997D08}" type="presParOf" srcId="{4087329A-D826-4D8B-AF4F-C3CE17665436}" destId="{6310C2DE-3E7B-4D15-8316-5C774D2405CA}" srcOrd="0" destOrd="0" presId="urn:microsoft.com/office/officeart/2005/8/layout/orgChart1"/>
    <dgm:cxn modelId="{A2A33973-E343-407F-8A05-842476BC05EA}" type="presParOf" srcId="{6310C2DE-3E7B-4D15-8316-5C774D2405CA}" destId="{2CBA007E-8050-4CE0-BE03-6F2FDC3C6A9C}" srcOrd="0" destOrd="0" presId="urn:microsoft.com/office/officeart/2005/8/layout/orgChart1"/>
    <dgm:cxn modelId="{EA1FBEBD-510A-4E27-B09E-F6EE254D676F}" type="presParOf" srcId="{6310C2DE-3E7B-4D15-8316-5C774D2405CA}" destId="{5CA0D18A-B1C7-4084-BB4E-9609114E2496}" srcOrd="1" destOrd="0" presId="urn:microsoft.com/office/officeart/2005/8/layout/orgChart1"/>
    <dgm:cxn modelId="{476F4933-7339-4F61-8E3E-137A3E2C50E8}" type="presParOf" srcId="{4087329A-D826-4D8B-AF4F-C3CE17665436}" destId="{00F66369-017C-4623-B01E-9248EEC104FA}" srcOrd="1" destOrd="0" presId="urn:microsoft.com/office/officeart/2005/8/layout/orgChart1"/>
    <dgm:cxn modelId="{E060CCE9-C968-4D6D-9431-E55534B914FC}" type="presParOf" srcId="{00F66369-017C-4623-B01E-9248EEC104FA}" destId="{A4CC4359-6904-4A4C-B11F-DC885C051FB1}" srcOrd="0" destOrd="0" presId="urn:microsoft.com/office/officeart/2005/8/layout/orgChart1"/>
    <dgm:cxn modelId="{B6423C77-A0FC-4D0A-95DE-2BF4327B2792}" type="presParOf" srcId="{00F66369-017C-4623-B01E-9248EEC104FA}" destId="{F2B65A00-ACF3-4402-A174-B7EB6F886FC8}" srcOrd="1" destOrd="0" presId="urn:microsoft.com/office/officeart/2005/8/layout/orgChart1"/>
    <dgm:cxn modelId="{A27544AC-8B09-40E5-BA7B-9920722FC777}" type="presParOf" srcId="{F2B65A00-ACF3-4402-A174-B7EB6F886FC8}" destId="{17B58CD0-51E5-4354-B4D0-5F93411988C9}" srcOrd="0" destOrd="0" presId="urn:microsoft.com/office/officeart/2005/8/layout/orgChart1"/>
    <dgm:cxn modelId="{69092523-5216-4D5C-AF06-B470B713DF31}" type="presParOf" srcId="{17B58CD0-51E5-4354-B4D0-5F93411988C9}" destId="{6FF69B6C-D0CF-40C9-B225-0258926141A5}" srcOrd="0" destOrd="0" presId="urn:microsoft.com/office/officeart/2005/8/layout/orgChart1"/>
    <dgm:cxn modelId="{021CD3E3-24C4-4D79-AECE-3A0FCD401B78}" type="presParOf" srcId="{17B58CD0-51E5-4354-B4D0-5F93411988C9}" destId="{B3787014-C6D3-45F7-9D2F-AE142967E985}" srcOrd="1" destOrd="0" presId="urn:microsoft.com/office/officeart/2005/8/layout/orgChart1"/>
    <dgm:cxn modelId="{AFE612A4-FADA-4CAC-B527-21B45D028B14}" type="presParOf" srcId="{F2B65A00-ACF3-4402-A174-B7EB6F886FC8}" destId="{6C5FA0B8-B0CF-4B85-8DCF-79B7D6C538F1}" srcOrd="1" destOrd="0" presId="urn:microsoft.com/office/officeart/2005/8/layout/orgChart1"/>
    <dgm:cxn modelId="{B3A0F4A3-7A62-473D-950F-E6912370C917}" type="presParOf" srcId="{F2B65A00-ACF3-4402-A174-B7EB6F886FC8}" destId="{6F8DF14B-D442-44F6-9500-1C79DED1A1F5}" srcOrd="2" destOrd="0" presId="urn:microsoft.com/office/officeart/2005/8/layout/orgChart1"/>
    <dgm:cxn modelId="{89139306-CA29-4B74-B28A-FAEC21362ED9}" type="presParOf" srcId="{00F66369-017C-4623-B01E-9248EEC104FA}" destId="{D9E4E604-CE2E-42D7-95C3-0E25421408CD}" srcOrd="2" destOrd="0" presId="urn:microsoft.com/office/officeart/2005/8/layout/orgChart1"/>
    <dgm:cxn modelId="{647BD39A-B15A-4481-A175-D142A1680659}" type="presParOf" srcId="{00F66369-017C-4623-B01E-9248EEC104FA}" destId="{C45641F6-4657-4E5B-9677-C1FDCA79D4B9}" srcOrd="3" destOrd="0" presId="urn:microsoft.com/office/officeart/2005/8/layout/orgChart1"/>
    <dgm:cxn modelId="{F1416C66-A950-4661-BC25-8DB7FC8D6AF0}" type="presParOf" srcId="{C45641F6-4657-4E5B-9677-C1FDCA79D4B9}" destId="{271D663F-9514-4913-8E15-BF954AC5EA57}" srcOrd="0" destOrd="0" presId="urn:microsoft.com/office/officeart/2005/8/layout/orgChart1"/>
    <dgm:cxn modelId="{7B851309-0540-4B0A-AC42-455D75F08833}" type="presParOf" srcId="{271D663F-9514-4913-8E15-BF954AC5EA57}" destId="{761A815E-E9F6-4500-ACDE-4C6A7615814D}" srcOrd="0" destOrd="0" presId="urn:microsoft.com/office/officeart/2005/8/layout/orgChart1"/>
    <dgm:cxn modelId="{BF5CEDA3-0C9A-49BB-9A2E-C92CD22CDCBC}" type="presParOf" srcId="{271D663F-9514-4913-8E15-BF954AC5EA57}" destId="{571F3695-3155-4305-8DB4-120D9ACB2A2E}" srcOrd="1" destOrd="0" presId="urn:microsoft.com/office/officeart/2005/8/layout/orgChart1"/>
    <dgm:cxn modelId="{1B425BB0-FD7B-405A-AF6F-EF4FA967D120}" type="presParOf" srcId="{C45641F6-4657-4E5B-9677-C1FDCA79D4B9}" destId="{234F110B-141E-41E0-9EE5-23579DAA3652}" srcOrd="1" destOrd="0" presId="urn:microsoft.com/office/officeart/2005/8/layout/orgChart1"/>
    <dgm:cxn modelId="{70EC6815-D7AF-483F-966B-C1AB0B8BABEA}" type="presParOf" srcId="{234F110B-141E-41E0-9EE5-23579DAA3652}" destId="{325F5AD8-90D9-41A1-913C-C29E591EF78F}" srcOrd="0" destOrd="0" presId="urn:microsoft.com/office/officeart/2005/8/layout/orgChart1"/>
    <dgm:cxn modelId="{6F0D2866-8AE8-428E-87C8-AD2631287FA6}" type="presParOf" srcId="{234F110B-141E-41E0-9EE5-23579DAA3652}" destId="{10B4C31E-1E9B-42EF-87CB-9D5F67C4C038}" srcOrd="1" destOrd="0" presId="urn:microsoft.com/office/officeart/2005/8/layout/orgChart1"/>
    <dgm:cxn modelId="{BB8824A0-E85B-4361-81CE-9259AD151168}" type="presParOf" srcId="{10B4C31E-1E9B-42EF-87CB-9D5F67C4C038}" destId="{E56BFFF0-652A-4739-B21F-1DF4BE126BAE}" srcOrd="0" destOrd="0" presId="urn:microsoft.com/office/officeart/2005/8/layout/orgChart1"/>
    <dgm:cxn modelId="{FD29ABF3-F46D-4484-812D-15DC9EBA670F}" type="presParOf" srcId="{E56BFFF0-652A-4739-B21F-1DF4BE126BAE}" destId="{369251C4-EA92-4DD6-A0DF-982982EA42F3}" srcOrd="0" destOrd="0" presId="urn:microsoft.com/office/officeart/2005/8/layout/orgChart1"/>
    <dgm:cxn modelId="{968B397F-0263-47A8-9AC5-4A5DD434567C}" type="presParOf" srcId="{E56BFFF0-652A-4739-B21F-1DF4BE126BAE}" destId="{A8EA4084-5B19-49BE-8FD1-0B0C651FBB7E}" srcOrd="1" destOrd="0" presId="urn:microsoft.com/office/officeart/2005/8/layout/orgChart1"/>
    <dgm:cxn modelId="{0C3A3957-FB43-4E5B-96BC-B85E7B61DB4F}" type="presParOf" srcId="{10B4C31E-1E9B-42EF-87CB-9D5F67C4C038}" destId="{152F068D-C1DF-4894-9478-12FCC477E248}" srcOrd="1" destOrd="0" presId="urn:microsoft.com/office/officeart/2005/8/layout/orgChart1"/>
    <dgm:cxn modelId="{51C332EC-7D6F-4F6F-935C-4123B0FB7B76}" type="presParOf" srcId="{152F068D-C1DF-4894-9478-12FCC477E248}" destId="{BBC08B23-E354-4CC4-BEDD-00A94946CC10}" srcOrd="0" destOrd="0" presId="urn:microsoft.com/office/officeart/2005/8/layout/orgChart1"/>
    <dgm:cxn modelId="{C8B07461-0A52-4967-BFED-81D427EEB98B}" type="presParOf" srcId="{152F068D-C1DF-4894-9478-12FCC477E248}" destId="{A5FBE2A9-0383-4E68-B859-3ABA702DA193}" srcOrd="1" destOrd="0" presId="urn:microsoft.com/office/officeart/2005/8/layout/orgChart1"/>
    <dgm:cxn modelId="{C9E1BBC7-D8DE-4BEF-9641-8E0D16D33890}" type="presParOf" srcId="{A5FBE2A9-0383-4E68-B859-3ABA702DA193}" destId="{667C47D5-A4D3-41B9-A2B0-3A76F5F4C86E}" srcOrd="0" destOrd="0" presId="urn:microsoft.com/office/officeart/2005/8/layout/orgChart1"/>
    <dgm:cxn modelId="{CD0B6495-368A-49AA-ACC9-978BB9DB5BE7}" type="presParOf" srcId="{667C47D5-A4D3-41B9-A2B0-3A76F5F4C86E}" destId="{48D4EFF3-DBE3-4BDA-BFE3-4C1E3A812A6E}" srcOrd="0" destOrd="0" presId="urn:microsoft.com/office/officeart/2005/8/layout/orgChart1"/>
    <dgm:cxn modelId="{147378F9-809E-4F55-9823-815F32C98AC4}" type="presParOf" srcId="{667C47D5-A4D3-41B9-A2B0-3A76F5F4C86E}" destId="{7BB27906-FBBC-4EF1-A261-7DE6AD552F73}" srcOrd="1" destOrd="0" presId="urn:microsoft.com/office/officeart/2005/8/layout/orgChart1"/>
    <dgm:cxn modelId="{3BBEA645-F1ED-4063-8178-00B5E0C9C96F}" type="presParOf" srcId="{A5FBE2A9-0383-4E68-B859-3ABA702DA193}" destId="{5F3809D1-0AD6-4F90-984F-6C91397C790F}" srcOrd="1" destOrd="0" presId="urn:microsoft.com/office/officeart/2005/8/layout/orgChart1"/>
    <dgm:cxn modelId="{865D43E5-092E-4FCA-AC24-D8A09C63A743}" type="presParOf" srcId="{A5FBE2A9-0383-4E68-B859-3ABA702DA193}" destId="{D38D2CFE-8812-4580-8555-DE8D4219A498}" srcOrd="2" destOrd="0" presId="urn:microsoft.com/office/officeart/2005/8/layout/orgChart1"/>
    <dgm:cxn modelId="{05C37F7B-85F6-436B-BABE-953A72AC4E44}" type="presParOf" srcId="{10B4C31E-1E9B-42EF-87CB-9D5F67C4C038}" destId="{CBC71C0B-0E92-4CF5-B6CD-2DB0F8FE09E8}" srcOrd="2" destOrd="0" presId="urn:microsoft.com/office/officeart/2005/8/layout/orgChart1"/>
    <dgm:cxn modelId="{5EFC7122-AECF-4866-B19A-11689FF616DC}" type="presParOf" srcId="{234F110B-141E-41E0-9EE5-23579DAA3652}" destId="{32117663-0AA8-4083-87E6-8107C4CABDA3}" srcOrd="2" destOrd="0" presId="urn:microsoft.com/office/officeart/2005/8/layout/orgChart1"/>
    <dgm:cxn modelId="{5F7FDE0A-DBA3-4522-A66D-07F587F0064F}" type="presParOf" srcId="{234F110B-141E-41E0-9EE5-23579DAA3652}" destId="{C873914F-7639-419A-AB99-30F917D8CF13}" srcOrd="3" destOrd="0" presId="urn:microsoft.com/office/officeart/2005/8/layout/orgChart1"/>
    <dgm:cxn modelId="{6178084F-642D-464A-BEE7-94A2266D7AD6}" type="presParOf" srcId="{C873914F-7639-419A-AB99-30F917D8CF13}" destId="{7DA98151-0BA0-4788-9442-B1471C4DC718}" srcOrd="0" destOrd="0" presId="urn:microsoft.com/office/officeart/2005/8/layout/orgChart1"/>
    <dgm:cxn modelId="{9D07E778-757F-424A-B181-31C8A7E4F405}" type="presParOf" srcId="{7DA98151-0BA0-4788-9442-B1471C4DC718}" destId="{9E276178-8491-4339-A288-D975FE1BD97E}" srcOrd="0" destOrd="0" presId="urn:microsoft.com/office/officeart/2005/8/layout/orgChart1"/>
    <dgm:cxn modelId="{4DC64471-B9BD-44CB-AB8A-00AE1D7646BF}" type="presParOf" srcId="{7DA98151-0BA0-4788-9442-B1471C4DC718}" destId="{623C75DA-FB9D-4672-BF06-29C58900EC16}" srcOrd="1" destOrd="0" presId="urn:microsoft.com/office/officeart/2005/8/layout/orgChart1"/>
    <dgm:cxn modelId="{6A9A6BE9-DD04-4DD6-8ECE-3AB4DCC4C258}" type="presParOf" srcId="{C873914F-7639-419A-AB99-30F917D8CF13}" destId="{41E0D888-ECAA-4A36-8490-2EB4FCDCE38B}" srcOrd="1" destOrd="0" presId="urn:microsoft.com/office/officeart/2005/8/layout/orgChart1"/>
    <dgm:cxn modelId="{666000A6-DABE-4F32-A692-BB882AA30539}" type="presParOf" srcId="{C873914F-7639-419A-AB99-30F917D8CF13}" destId="{1AD56F6C-0F63-43A9-BC2F-F8C127F95014}" srcOrd="2" destOrd="0" presId="urn:microsoft.com/office/officeart/2005/8/layout/orgChart1"/>
    <dgm:cxn modelId="{A998E83F-2376-4AB7-ABB4-772ADEAF5B85}" type="presParOf" srcId="{C45641F6-4657-4E5B-9677-C1FDCA79D4B9}" destId="{9F8954C4-8592-4300-B5F7-2B6ECE2ADDD4}" srcOrd="2" destOrd="0" presId="urn:microsoft.com/office/officeart/2005/8/layout/orgChart1"/>
    <dgm:cxn modelId="{A531B9A8-9F97-4D04-9FF8-81CC49D7CE07}" type="presParOf" srcId="{00F66369-017C-4623-B01E-9248EEC104FA}" destId="{6080A4B4-9C77-4D2D-BC92-C486871E59BB}" srcOrd="4" destOrd="0" presId="urn:microsoft.com/office/officeart/2005/8/layout/orgChart1"/>
    <dgm:cxn modelId="{F4377EF7-492D-469F-9701-1EB4689E0C71}" type="presParOf" srcId="{00F66369-017C-4623-B01E-9248EEC104FA}" destId="{5925C947-AEA5-45B9-861C-4D9E028ADEBD}" srcOrd="5" destOrd="0" presId="urn:microsoft.com/office/officeart/2005/8/layout/orgChart1"/>
    <dgm:cxn modelId="{AFEBF0F1-A40E-42FA-8D2D-ED870FD0C66A}" type="presParOf" srcId="{5925C947-AEA5-45B9-861C-4D9E028ADEBD}" destId="{D72D0E6C-93F4-4698-BC87-36EBE09A80D4}" srcOrd="0" destOrd="0" presId="urn:microsoft.com/office/officeart/2005/8/layout/orgChart1"/>
    <dgm:cxn modelId="{184517F5-4977-477B-A389-822AC228FAE6}" type="presParOf" srcId="{D72D0E6C-93F4-4698-BC87-36EBE09A80D4}" destId="{49E35B60-5E83-4E0B-B2B8-D88230A9B678}" srcOrd="0" destOrd="0" presId="urn:microsoft.com/office/officeart/2005/8/layout/orgChart1"/>
    <dgm:cxn modelId="{13A8ACEA-A4E3-4894-9B70-9C98423E4D28}" type="presParOf" srcId="{D72D0E6C-93F4-4698-BC87-36EBE09A80D4}" destId="{99F7F549-54D5-4583-ACC8-F96F5B5E8BA9}" srcOrd="1" destOrd="0" presId="urn:microsoft.com/office/officeart/2005/8/layout/orgChart1"/>
    <dgm:cxn modelId="{55BEA183-20A1-4568-9857-D9B2DC0622AF}" type="presParOf" srcId="{5925C947-AEA5-45B9-861C-4D9E028ADEBD}" destId="{4E76B943-6A11-49B7-8851-C04CDD9A71FC}" srcOrd="1" destOrd="0" presId="urn:microsoft.com/office/officeart/2005/8/layout/orgChart1"/>
    <dgm:cxn modelId="{5C7DCB24-DCA8-4F99-96D6-7914FEB34775}" type="presParOf" srcId="{4E76B943-6A11-49B7-8851-C04CDD9A71FC}" destId="{EBD61142-CBB3-43EB-95A6-7D0A745DE24C}" srcOrd="0" destOrd="0" presId="urn:microsoft.com/office/officeart/2005/8/layout/orgChart1"/>
    <dgm:cxn modelId="{5D9292CE-3EA7-4D46-9712-93F5ABA452C1}" type="presParOf" srcId="{4E76B943-6A11-49B7-8851-C04CDD9A71FC}" destId="{D5EB6EF3-92A1-4E6C-B4F1-E3A742F3C06B}" srcOrd="1" destOrd="0" presId="urn:microsoft.com/office/officeart/2005/8/layout/orgChart1"/>
    <dgm:cxn modelId="{70FACAA7-E652-4647-87FF-1F8D01895A12}" type="presParOf" srcId="{D5EB6EF3-92A1-4E6C-B4F1-E3A742F3C06B}" destId="{7EAE9677-C077-44F2-B083-C7BAA0EFCEAC}" srcOrd="0" destOrd="0" presId="urn:microsoft.com/office/officeart/2005/8/layout/orgChart1"/>
    <dgm:cxn modelId="{416C8D13-C836-4501-937F-E992F050EA40}" type="presParOf" srcId="{7EAE9677-C077-44F2-B083-C7BAA0EFCEAC}" destId="{F384B4D6-9916-49EE-8818-E694DEC425A3}" srcOrd="0" destOrd="0" presId="urn:microsoft.com/office/officeart/2005/8/layout/orgChart1"/>
    <dgm:cxn modelId="{6D1019CE-A826-4CDE-99F0-05CAEF83C8CB}" type="presParOf" srcId="{7EAE9677-C077-44F2-B083-C7BAA0EFCEAC}" destId="{F8527226-2487-46AF-B9D3-54FE7BF1D53F}" srcOrd="1" destOrd="0" presId="urn:microsoft.com/office/officeart/2005/8/layout/orgChart1"/>
    <dgm:cxn modelId="{050A75E0-E838-4BF8-A6CC-FC6B93AAE6F4}" type="presParOf" srcId="{D5EB6EF3-92A1-4E6C-B4F1-E3A742F3C06B}" destId="{565C5ED1-7664-451D-B9B2-728735E7C46E}" srcOrd="1" destOrd="0" presId="urn:microsoft.com/office/officeart/2005/8/layout/orgChart1"/>
    <dgm:cxn modelId="{1CBC61CC-7284-4A4B-BBBA-4C7487D3FB31}" type="presParOf" srcId="{D5EB6EF3-92A1-4E6C-B4F1-E3A742F3C06B}" destId="{3D6F6FAA-D9D3-4581-AA0A-43D34C819A77}" srcOrd="2" destOrd="0" presId="urn:microsoft.com/office/officeart/2005/8/layout/orgChart1"/>
    <dgm:cxn modelId="{A4A7578D-327C-4411-BD57-3BE3F629247B}" type="presParOf" srcId="{4E76B943-6A11-49B7-8851-C04CDD9A71FC}" destId="{C4FA0A6F-3B50-48C9-861E-CB2D56974476}" srcOrd="2" destOrd="0" presId="urn:microsoft.com/office/officeart/2005/8/layout/orgChart1"/>
    <dgm:cxn modelId="{748ACDE5-20CD-478C-8250-7D76ADB728DD}" type="presParOf" srcId="{4E76B943-6A11-49B7-8851-C04CDD9A71FC}" destId="{3F64FE16-B28D-495D-8A30-CE19C7383930}" srcOrd="3" destOrd="0" presId="urn:microsoft.com/office/officeart/2005/8/layout/orgChart1"/>
    <dgm:cxn modelId="{EDE2FCE6-818D-4CD0-B619-D87EC466567B}" type="presParOf" srcId="{3F64FE16-B28D-495D-8A30-CE19C7383930}" destId="{BD97A996-F781-4B17-8B8E-AD9638A00948}" srcOrd="0" destOrd="0" presId="urn:microsoft.com/office/officeart/2005/8/layout/orgChart1"/>
    <dgm:cxn modelId="{87AB26A1-6997-4B4C-B3CC-A0800BB58257}" type="presParOf" srcId="{BD97A996-F781-4B17-8B8E-AD9638A00948}" destId="{41C5034F-AC48-4E2F-9E9F-5154C239D611}" srcOrd="0" destOrd="0" presId="urn:microsoft.com/office/officeart/2005/8/layout/orgChart1"/>
    <dgm:cxn modelId="{D78622EA-C440-447E-9393-B96BD16161D0}" type="presParOf" srcId="{BD97A996-F781-4B17-8B8E-AD9638A00948}" destId="{290E65D9-0B38-4597-9E71-A0FEE2346B12}" srcOrd="1" destOrd="0" presId="urn:microsoft.com/office/officeart/2005/8/layout/orgChart1"/>
    <dgm:cxn modelId="{5DBFB78C-1746-490B-911C-5AE021374C1E}" type="presParOf" srcId="{3F64FE16-B28D-495D-8A30-CE19C7383930}" destId="{80F12E7D-F9B4-4680-A6E2-A0E381038EB1}" srcOrd="1" destOrd="0" presId="urn:microsoft.com/office/officeart/2005/8/layout/orgChart1"/>
    <dgm:cxn modelId="{02BBFE05-6E66-45DB-8153-7C950491A2F2}" type="presParOf" srcId="{3F64FE16-B28D-495D-8A30-CE19C7383930}" destId="{D7DF5268-E23E-49ED-B7C6-EF7F816F66CE}" srcOrd="2" destOrd="0" presId="urn:microsoft.com/office/officeart/2005/8/layout/orgChart1"/>
    <dgm:cxn modelId="{9B951099-8341-48C9-BA25-CF894BF29615}" type="presParOf" srcId="{4E76B943-6A11-49B7-8851-C04CDD9A71FC}" destId="{CF2BD077-73EE-43D7-A057-3BBC663C94E9}" srcOrd="4" destOrd="0" presId="urn:microsoft.com/office/officeart/2005/8/layout/orgChart1"/>
    <dgm:cxn modelId="{BC338C71-1408-4C0A-BB8C-BD035527F1D7}" type="presParOf" srcId="{4E76B943-6A11-49B7-8851-C04CDD9A71FC}" destId="{F72AB98A-8E47-4D6E-97C3-D8DA3764CEAB}" srcOrd="5" destOrd="0" presId="urn:microsoft.com/office/officeart/2005/8/layout/orgChart1"/>
    <dgm:cxn modelId="{92630B6E-8541-49B3-A34F-3523B6BD7780}" type="presParOf" srcId="{F72AB98A-8E47-4D6E-97C3-D8DA3764CEAB}" destId="{EF51BF6D-EFB5-4B05-99B0-C7ADF8602932}" srcOrd="0" destOrd="0" presId="urn:microsoft.com/office/officeart/2005/8/layout/orgChart1"/>
    <dgm:cxn modelId="{BE37FDB5-1754-46B7-81BC-F667D341E165}" type="presParOf" srcId="{EF51BF6D-EFB5-4B05-99B0-C7ADF8602932}" destId="{44F1D6DC-53A0-457C-B3D1-CB64555896A4}" srcOrd="0" destOrd="0" presId="urn:microsoft.com/office/officeart/2005/8/layout/orgChart1"/>
    <dgm:cxn modelId="{5630A30D-FCB3-4737-9487-B685CF5317C3}" type="presParOf" srcId="{EF51BF6D-EFB5-4B05-99B0-C7ADF8602932}" destId="{D758146E-3F51-4373-9FBF-AA2FC0F29C62}" srcOrd="1" destOrd="0" presId="urn:microsoft.com/office/officeart/2005/8/layout/orgChart1"/>
    <dgm:cxn modelId="{EF72C2B0-4A8E-4D01-BD6D-0CE4A4B0CF52}" type="presParOf" srcId="{F72AB98A-8E47-4D6E-97C3-D8DA3764CEAB}" destId="{9BBD5344-2F7A-489E-9BEA-E9CA5E3DF28C}" srcOrd="1" destOrd="0" presId="urn:microsoft.com/office/officeart/2005/8/layout/orgChart1"/>
    <dgm:cxn modelId="{6A27D2C3-7CDE-4C7F-8D97-BC8BA62EED78}" type="presParOf" srcId="{F72AB98A-8E47-4D6E-97C3-D8DA3764CEAB}" destId="{386F5A76-BEB8-4CBC-8F5C-02D966B73FE4}" srcOrd="2" destOrd="0" presId="urn:microsoft.com/office/officeart/2005/8/layout/orgChart1"/>
    <dgm:cxn modelId="{B1772CB0-FB1C-440C-A5EF-C75FBA6D1629}" type="presParOf" srcId="{4E76B943-6A11-49B7-8851-C04CDD9A71FC}" destId="{E91A8052-95D3-4DFF-A995-EFE02327BCC3}" srcOrd="6" destOrd="0" presId="urn:microsoft.com/office/officeart/2005/8/layout/orgChart1"/>
    <dgm:cxn modelId="{F959F54D-C978-4195-B534-CE11DD20F215}" type="presParOf" srcId="{4E76B943-6A11-49B7-8851-C04CDD9A71FC}" destId="{7A4D28FC-0A91-4E98-A084-44D4E7713F8C}" srcOrd="7" destOrd="0" presId="urn:microsoft.com/office/officeart/2005/8/layout/orgChart1"/>
    <dgm:cxn modelId="{E9675508-D641-4E52-BF7C-0FA5CE03B7F9}" type="presParOf" srcId="{7A4D28FC-0A91-4E98-A084-44D4E7713F8C}" destId="{28B4F5E3-FA42-44BE-BC41-3018B4D28CEE}" srcOrd="0" destOrd="0" presId="urn:microsoft.com/office/officeart/2005/8/layout/orgChart1"/>
    <dgm:cxn modelId="{C0ECF586-ED5E-4073-805B-AA0B5CFE5572}" type="presParOf" srcId="{28B4F5E3-FA42-44BE-BC41-3018B4D28CEE}" destId="{EA9B4671-3D6A-4E82-B7F3-2649432A2BCF}" srcOrd="0" destOrd="0" presId="urn:microsoft.com/office/officeart/2005/8/layout/orgChart1"/>
    <dgm:cxn modelId="{6FC162CC-9C84-48CE-8681-094CA154C6F7}" type="presParOf" srcId="{28B4F5E3-FA42-44BE-BC41-3018B4D28CEE}" destId="{740423D3-415B-4AE0-B1ED-382E33E4A5B2}" srcOrd="1" destOrd="0" presId="urn:microsoft.com/office/officeart/2005/8/layout/orgChart1"/>
    <dgm:cxn modelId="{166C716F-2BC4-4CF7-BB58-5DCCAC7271F1}" type="presParOf" srcId="{7A4D28FC-0A91-4E98-A084-44D4E7713F8C}" destId="{ADC4F32D-C904-4951-9276-15743A60AB2A}" srcOrd="1" destOrd="0" presId="urn:microsoft.com/office/officeart/2005/8/layout/orgChart1"/>
    <dgm:cxn modelId="{316FFF62-ACEC-4418-8040-2A1515DEC66A}" type="presParOf" srcId="{7A4D28FC-0A91-4E98-A084-44D4E7713F8C}" destId="{E04B1E8A-5768-47EC-8101-1CFD430E030C}" srcOrd="2" destOrd="0" presId="urn:microsoft.com/office/officeart/2005/8/layout/orgChart1"/>
    <dgm:cxn modelId="{27C71EFC-BCF1-46D1-AE7A-9FD89D0190C4}" type="presParOf" srcId="{5925C947-AEA5-45B9-861C-4D9E028ADEBD}" destId="{F805A2DF-EDCA-4975-B7AE-4AAB93112392}" srcOrd="2" destOrd="0" presId="urn:microsoft.com/office/officeart/2005/8/layout/orgChart1"/>
    <dgm:cxn modelId="{EBD99A31-5D31-41DC-95AB-1F98E7AE2BAA}" type="presParOf" srcId="{00F66369-017C-4623-B01E-9248EEC104FA}" destId="{BD645F16-D40D-40F1-93D9-C4D0DD15610F}" srcOrd="6" destOrd="0" presId="urn:microsoft.com/office/officeart/2005/8/layout/orgChart1"/>
    <dgm:cxn modelId="{A686735F-B4A9-47B9-A9F2-BA9AEB74029A}" type="presParOf" srcId="{00F66369-017C-4623-B01E-9248EEC104FA}" destId="{DE482249-DD1F-4C8C-8436-5DC8B81B875C}" srcOrd="7" destOrd="0" presId="urn:microsoft.com/office/officeart/2005/8/layout/orgChart1"/>
    <dgm:cxn modelId="{C160FE68-C5D9-4793-9050-57B3BEB2764F}" type="presParOf" srcId="{DE482249-DD1F-4C8C-8436-5DC8B81B875C}" destId="{57FDFD04-8073-4455-9A58-2C6887559910}" srcOrd="0" destOrd="0" presId="urn:microsoft.com/office/officeart/2005/8/layout/orgChart1"/>
    <dgm:cxn modelId="{71167116-B776-45E2-A87C-9D45390E12C0}" type="presParOf" srcId="{57FDFD04-8073-4455-9A58-2C6887559910}" destId="{29ED4F78-E52C-4AF0-9ADF-3D13C87A18E4}" srcOrd="0" destOrd="0" presId="urn:microsoft.com/office/officeart/2005/8/layout/orgChart1"/>
    <dgm:cxn modelId="{E1C58E6C-47AC-4C22-8B94-E0F3809872EA}" type="presParOf" srcId="{57FDFD04-8073-4455-9A58-2C6887559910}" destId="{1D1A6036-75E6-4FE8-9B4F-FC05760AF996}" srcOrd="1" destOrd="0" presId="urn:microsoft.com/office/officeart/2005/8/layout/orgChart1"/>
    <dgm:cxn modelId="{E7579423-B2F1-4243-AB3F-350D46C641A9}" type="presParOf" srcId="{DE482249-DD1F-4C8C-8436-5DC8B81B875C}" destId="{0FE5D385-40F0-4BBB-8E70-D93816713427}" srcOrd="1" destOrd="0" presId="urn:microsoft.com/office/officeart/2005/8/layout/orgChart1"/>
    <dgm:cxn modelId="{B824CF32-5A0E-4B44-BB25-F1D0C6978867}" type="presParOf" srcId="{0FE5D385-40F0-4BBB-8E70-D93816713427}" destId="{3DCB9A3D-3F36-4260-885E-B24CBD75B5AC}" srcOrd="0" destOrd="0" presId="urn:microsoft.com/office/officeart/2005/8/layout/orgChart1"/>
    <dgm:cxn modelId="{98E1B8FA-CD99-4F2F-9AD6-88F44341EC6B}" type="presParOf" srcId="{0FE5D385-40F0-4BBB-8E70-D93816713427}" destId="{2B08B4E8-0AD6-4A88-9976-801A9FA73D38}" srcOrd="1" destOrd="0" presId="urn:microsoft.com/office/officeart/2005/8/layout/orgChart1"/>
    <dgm:cxn modelId="{B59BCD79-D50B-4A77-A56D-3F58D476D5F2}" type="presParOf" srcId="{2B08B4E8-0AD6-4A88-9976-801A9FA73D38}" destId="{DD758AF8-8BC4-4022-9903-445F0D5D51AF}" srcOrd="0" destOrd="0" presId="urn:microsoft.com/office/officeart/2005/8/layout/orgChart1"/>
    <dgm:cxn modelId="{5916D0CE-47C8-41BC-98B5-969F58D0FF63}" type="presParOf" srcId="{DD758AF8-8BC4-4022-9903-445F0D5D51AF}" destId="{D54FDF86-9964-4364-A6A1-CD462F08D97F}" srcOrd="0" destOrd="0" presId="urn:microsoft.com/office/officeart/2005/8/layout/orgChart1"/>
    <dgm:cxn modelId="{B0E90CDC-311A-46F4-9CDD-D689F1AE1AEA}" type="presParOf" srcId="{DD758AF8-8BC4-4022-9903-445F0D5D51AF}" destId="{8C791F4E-9C96-4670-8600-153C3480E2F2}" srcOrd="1" destOrd="0" presId="urn:microsoft.com/office/officeart/2005/8/layout/orgChart1"/>
    <dgm:cxn modelId="{77325888-08D4-4B65-97A1-B3A60FA040BE}" type="presParOf" srcId="{2B08B4E8-0AD6-4A88-9976-801A9FA73D38}" destId="{E57FEE5B-0942-42F9-B37D-0F21347C502A}" srcOrd="1" destOrd="0" presId="urn:microsoft.com/office/officeart/2005/8/layout/orgChart1"/>
    <dgm:cxn modelId="{8EB8CF4A-83AB-474D-8B15-3ACEA4C819E4}" type="presParOf" srcId="{2B08B4E8-0AD6-4A88-9976-801A9FA73D38}" destId="{818E8F66-8A6F-4C3B-8563-806DF26CD505}" srcOrd="2" destOrd="0" presId="urn:microsoft.com/office/officeart/2005/8/layout/orgChart1"/>
    <dgm:cxn modelId="{AD1F61E7-DE21-4E68-9AA1-091DA926AF87}" type="presParOf" srcId="{0FE5D385-40F0-4BBB-8E70-D93816713427}" destId="{76522AD5-0646-43C9-92E8-22BA55C2D3C9}" srcOrd="2" destOrd="0" presId="urn:microsoft.com/office/officeart/2005/8/layout/orgChart1"/>
    <dgm:cxn modelId="{1E001AE3-CAA6-41E5-A9E2-08BE9D667628}" type="presParOf" srcId="{0FE5D385-40F0-4BBB-8E70-D93816713427}" destId="{F1502B71-9504-41F6-88BD-27892D589CCE}" srcOrd="3" destOrd="0" presId="urn:microsoft.com/office/officeart/2005/8/layout/orgChart1"/>
    <dgm:cxn modelId="{EEFACB4A-A984-4D87-A126-87D178394F8A}" type="presParOf" srcId="{F1502B71-9504-41F6-88BD-27892D589CCE}" destId="{BF0CD163-54E6-40FB-9105-C0FF0126CDF7}" srcOrd="0" destOrd="0" presId="urn:microsoft.com/office/officeart/2005/8/layout/orgChart1"/>
    <dgm:cxn modelId="{AEC35992-7CDC-4927-8E07-900AA412BBF9}" type="presParOf" srcId="{BF0CD163-54E6-40FB-9105-C0FF0126CDF7}" destId="{DCD04B18-62D5-4721-AA52-1901F35AB7F6}" srcOrd="0" destOrd="0" presId="urn:microsoft.com/office/officeart/2005/8/layout/orgChart1"/>
    <dgm:cxn modelId="{ECDAEC8D-8DB0-4678-9400-6BD124334017}" type="presParOf" srcId="{BF0CD163-54E6-40FB-9105-C0FF0126CDF7}" destId="{C33B9D4C-6D3B-4DC2-810F-4E59B1477A75}" srcOrd="1" destOrd="0" presId="urn:microsoft.com/office/officeart/2005/8/layout/orgChart1"/>
    <dgm:cxn modelId="{891EC00C-D9FD-49F3-827F-A66C03DBB32A}" type="presParOf" srcId="{F1502B71-9504-41F6-88BD-27892D589CCE}" destId="{2E6D4BAD-DEAF-4E72-AE3C-AE1F56578744}" srcOrd="1" destOrd="0" presId="urn:microsoft.com/office/officeart/2005/8/layout/orgChart1"/>
    <dgm:cxn modelId="{CBCAD71D-3F2E-4F13-B43A-BA25D29A2CC1}" type="presParOf" srcId="{F1502B71-9504-41F6-88BD-27892D589CCE}" destId="{2981FAE6-2023-482A-A5A2-2714F8B09EFA}" srcOrd="2" destOrd="0" presId="urn:microsoft.com/office/officeart/2005/8/layout/orgChart1"/>
    <dgm:cxn modelId="{C75CAFB4-EEE9-49D5-AB16-794927EB2915}" type="presParOf" srcId="{0FE5D385-40F0-4BBB-8E70-D93816713427}" destId="{E5C0879C-54AA-4CE9-A26A-8985E1BBA8FE}" srcOrd="4" destOrd="0" presId="urn:microsoft.com/office/officeart/2005/8/layout/orgChart1"/>
    <dgm:cxn modelId="{F622A967-1220-47D7-A8B2-EF7E62787043}" type="presParOf" srcId="{0FE5D385-40F0-4BBB-8E70-D93816713427}" destId="{8CD61E5F-9BE4-4E54-8970-C67BE6BE2CBE}" srcOrd="5" destOrd="0" presId="urn:microsoft.com/office/officeart/2005/8/layout/orgChart1"/>
    <dgm:cxn modelId="{A1E416B9-419E-46AD-AADF-9B2674CE3860}" type="presParOf" srcId="{8CD61E5F-9BE4-4E54-8970-C67BE6BE2CBE}" destId="{28F5E83F-8FD2-4672-8EC9-91633C11BA0B}" srcOrd="0" destOrd="0" presId="urn:microsoft.com/office/officeart/2005/8/layout/orgChart1"/>
    <dgm:cxn modelId="{993D3718-A846-45F5-8A1B-CC56E83A5BAB}" type="presParOf" srcId="{28F5E83F-8FD2-4672-8EC9-91633C11BA0B}" destId="{E8A28A8E-C0A0-4325-B54C-79069302E4A5}" srcOrd="0" destOrd="0" presId="urn:microsoft.com/office/officeart/2005/8/layout/orgChart1"/>
    <dgm:cxn modelId="{D318B719-9CEE-47CF-8813-8D33D01C788B}" type="presParOf" srcId="{28F5E83F-8FD2-4672-8EC9-91633C11BA0B}" destId="{CC9A634B-CBA7-479C-B53E-4FBF86AC10D6}" srcOrd="1" destOrd="0" presId="urn:microsoft.com/office/officeart/2005/8/layout/orgChart1"/>
    <dgm:cxn modelId="{6FF17919-123E-4199-8650-E0C235E37E40}" type="presParOf" srcId="{8CD61E5F-9BE4-4E54-8970-C67BE6BE2CBE}" destId="{F7F1D70C-D0F3-4B28-BFF0-0222C8A98538}" srcOrd="1" destOrd="0" presId="urn:microsoft.com/office/officeart/2005/8/layout/orgChart1"/>
    <dgm:cxn modelId="{38EC72A9-C6B2-4E8E-8430-DC4657343BFF}" type="presParOf" srcId="{8CD61E5F-9BE4-4E54-8970-C67BE6BE2CBE}" destId="{D83EAB87-0EB7-4796-A276-1025D5247D70}" srcOrd="2" destOrd="0" presId="urn:microsoft.com/office/officeart/2005/8/layout/orgChart1"/>
    <dgm:cxn modelId="{C706EE86-58F9-4A99-AD23-A496DE666033}" type="presParOf" srcId="{0FE5D385-40F0-4BBB-8E70-D93816713427}" destId="{B517B294-9752-4D69-BF5C-CA1E787838A7}" srcOrd="6" destOrd="0" presId="urn:microsoft.com/office/officeart/2005/8/layout/orgChart1"/>
    <dgm:cxn modelId="{65131EF5-5CCB-4A1B-92A1-2CC9868B8E9D}" type="presParOf" srcId="{0FE5D385-40F0-4BBB-8E70-D93816713427}" destId="{00C2CB59-3EEA-48DB-92B1-46719D8D5809}" srcOrd="7" destOrd="0" presId="urn:microsoft.com/office/officeart/2005/8/layout/orgChart1"/>
    <dgm:cxn modelId="{8D5ED007-45E3-48D9-8434-A08D087FBC3C}" type="presParOf" srcId="{00C2CB59-3EEA-48DB-92B1-46719D8D5809}" destId="{F72016F7-8921-44E5-A190-9C13D7445A6C}" srcOrd="0" destOrd="0" presId="urn:microsoft.com/office/officeart/2005/8/layout/orgChart1"/>
    <dgm:cxn modelId="{8E7E053C-CB40-4E54-82FD-4AFA98E2A1D8}" type="presParOf" srcId="{F72016F7-8921-44E5-A190-9C13D7445A6C}" destId="{6114CC8F-EEC1-44C5-BEA8-1DCAB0C7A0E7}" srcOrd="0" destOrd="0" presId="urn:microsoft.com/office/officeart/2005/8/layout/orgChart1"/>
    <dgm:cxn modelId="{C430B108-94F0-45A3-B2DE-478B009FB5FB}" type="presParOf" srcId="{F72016F7-8921-44E5-A190-9C13D7445A6C}" destId="{B6EFD72D-A22E-4A7F-880F-73BFECC40DD1}" srcOrd="1" destOrd="0" presId="urn:microsoft.com/office/officeart/2005/8/layout/orgChart1"/>
    <dgm:cxn modelId="{B10D7BA1-17F4-492B-A291-71AFBD80B9A7}" type="presParOf" srcId="{00C2CB59-3EEA-48DB-92B1-46719D8D5809}" destId="{D372BBFD-2483-4F42-AACD-1890B3357EAF}" srcOrd="1" destOrd="0" presId="urn:microsoft.com/office/officeart/2005/8/layout/orgChart1"/>
    <dgm:cxn modelId="{73734BE7-3859-4DE2-90B2-86D0C10C38DF}" type="presParOf" srcId="{00C2CB59-3EEA-48DB-92B1-46719D8D5809}" destId="{EAE6B1A3-CEEB-4D8F-AFB5-3844903C4092}" srcOrd="2" destOrd="0" presId="urn:microsoft.com/office/officeart/2005/8/layout/orgChart1"/>
    <dgm:cxn modelId="{5AE87152-68EC-4298-9733-1BD534C6499B}" type="presParOf" srcId="{DE482249-DD1F-4C8C-8436-5DC8B81B875C}" destId="{769E115F-C6B1-4E8A-94CE-46E2335A4527}" srcOrd="2" destOrd="0" presId="urn:microsoft.com/office/officeart/2005/8/layout/orgChart1"/>
    <dgm:cxn modelId="{8058C2EA-F51E-4F03-A289-7BD6BA661149}" type="presParOf" srcId="{00F66369-017C-4623-B01E-9248EEC104FA}" destId="{141E4C40-8DBF-4807-AE1B-A9A120B2A36C}" srcOrd="8" destOrd="0" presId="urn:microsoft.com/office/officeart/2005/8/layout/orgChart1"/>
    <dgm:cxn modelId="{65911D8A-0F23-4CB4-BC19-097325C962D6}" type="presParOf" srcId="{00F66369-017C-4623-B01E-9248EEC104FA}" destId="{069DB973-E8DE-4804-8644-A29524B58F93}" srcOrd="9" destOrd="0" presId="urn:microsoft.com/office/officeart/2005/8/layout/orgChart1"/>
    <dgm:cxn modelId="{64B38C43-E3EF-4866-9F80-8952A961B141}" type="presParOf" srcId="{069DB973-E8DE-4804-8644-A29524B58F93}" destId="{672936D0-A322-486C-BDC7-3FD7D40477E9}" srcOrd="0" destOrd="0" presId="urn:microsoft.com/office/officeart/2005/8/layout/orgChart1"/>
    <dgm:cxn modelId="{A015A948-68B9-47EC-9577-72183867C6D3}" type="presParOf" srcId="{672936D0-A322-486C-BDC7-3FD7D40477E9}" destId="{C72E1213-CB73-4EF9-9904-C4094CD9F60B}" srcOrd="0" destOrd="0" presId="urn:microsoft.com/office/officeart/2005/8/layout/orgChart1"/>
    <dgm:cxn modelId="{F960C370-F288-454F-B3B8-90A7F3A2DC60}" type="presParOf" srcId="{672936D0-A322-486C-BDC7-3FD7D40477E9}" destId="{DD3619FA-27D8-4194-9415-D22503203F73}" srcOrd="1" destOrd="0" presId="urn:microsoft.com/office/officeart/2005/8/layout/orgChart1"/>
    <dgm:cxn modelId="{A0EB57D1-F40B-4C05-8A53-1E1039C04A42}" type="presParOf" srcId="{069DB973-E8DE-4804-8644-A29524B58F93}" destId="{1B170C11-DFB0-4250-B9DB-F0160717CA2C}" srcOrd="1" destOrd="0" presId="urn:microsoft.com/office/officeart/2005/8/layout/orgChart1"/>
    <dgm:cxn modelId="{82134176-C01B-4561-846D-81E151C1DFDE}" type="presParOf" srcId="{1B170C11-DFB0-4250-B9DB-F0160717CA2C}" destId="{51871DF5-EDEC-41E1-8436-D0EA27E9CE62}" srcOrd="0" destOrd="0" presId="urn:microsoft.com/office/officeart/2005/8/layout/orgChart1"/>
    <dgm:cxn modelId="{7D418D9A-590A-48A0-86A4-50E41AAB09C6}" type="presParOf" srcId="{1B170C11-DFB0-4250-B9DB-F0160717CA2C}" destId="{9545F3BE-ECD7-46C5-B4C4-36E7A92EA51A}" srcOrd="1" destOrd="0" presId="urn:microsoft.com/office/officeart/2005/8/layout/orgChart1"/>
    <dgm:cxn modelId="{410D73CD-9082-44A1-AA34-FB1D124B6D75}" type="presParOf" srcId="{9545F3BE-ECD7-46C5-B4C4-36E7A92EA51A}" destId="{1BE9637F-2E03-41A8-B135-50728A56C1D0}" srcOrd="0" destOrd="0" presId="urn:microsoft.com/office/officeart/2005/8/layout/orgChart1"/>
    <dgm:cxn modelId="{8F58D957-E484-4EDA-8692-37A779C59A72}" type="presParOf" srcId="{1BE9637F-2E03-41A8-B135-50728A56C1D0}" destId="{C831F76E-AB0F-4734-BA6A-1B5414B2C9AA}" srcOrd="0" destOrd="0" presId="urn:microsoft.com/office/officeart/2005/8/layout/orgChart1"/>
    <dgm:cxn modelId="{CD6AE288-6D2D-4143-B853-3B1BE1BB1570}" type="presParOf" srcId="{1BE9637F-2E03-41A8-B135-50728A56C1D0}" destId="{038CCC88-1B28-4684-BA3D-CBF90F7F41C4}" srcOrd="1" destOrd="0" presId="urn:microsoft.com/office/officeart/2005/8/layout/orgChart1"/>
    <dgm:cxn modelId="{06D0E0E3-060B-4518-9432-F92EDE2A8C2F}" type="presParOf" srcId="{9545F3BE-ECD7-46C5-B4C4-36E7A92EA51A}" destId="{DA3643FD-DEDA-46EB-B2F0-4AB52C70429B}" srcOrd="1" destOrd="0" presId="urn:microsoft.com/office/officeart/2005/8/layout/orgChart1"/>
    <dgm:cxn modelId="{CA574272-8FBA-480C-AB88-82CAA3D2458C}" type="presParOf" srcId="{9545F3BE-ECD7-46C5-B4C4-36E7A92EA51A}" destId="{8FC108D2-2D8D-4F1B-AE24-9C2C92B762D1}" srcOrd="2" destOrd="0" presId="urn:microsoft.com/office/officeart/2005/8/layout/orgChart1"/>
    <dgm:cxn modelId="{36CBCE8F-6751-458F-96FD-CC2F971E3E25}" type="presParOf" srcId="{1B170C11-DFB0-4250-B9DB-F0160717CA2C}" destId="{96FF1012-908E-485D-B9BE-628000E76EA7}" srcOrd="2" destOrd="0" presId="urn:microsoft.com/office/officeart/2005/8/layout/orgChart1"/>
    <dgm:cxn modelId="{F4D99F3B-13FB-4889-91FC-085700CCB449}" type="presParOf" srcId="{1B170C11-DFB0-4250-B9DB-F0160717CA2C}" destId="{71436FFE-BCB0-44CC-ACDC-9E6782E9A55D}" srcOrd="3" destOrd="0" presId="urn:microsoft.com/office/officeart/2005/8/layout/orgChart1"/>
    <dgm:cxn modelId="{46BAF40A-ACF2-4672-9480-F72CF4447352}" type="presParOf" srcId="{71436FFE-BCB0-44CC-ACDC-9E6782E9A55D}" destId="{4DFBCC5A-98A0-4FA5-A52F-D2A5B570A352}" srcOrd="0" destOrd="0" presId="urn:microsoft.com/office/officeart/2005/8/layout/orgChart1"/>
    <dgm:cxn modelId="{C104F40F-C69A-42B5-9FF7-2E593D215869}" type="presParOf" srcId="{4DFBCC5A-98A0-4FA5-A52F-D2A5B570A352}" destId="{3D00589F-CAF1-4494-A59E-BD25D7BBD4AA}" srcOrd="0" destOrd="0" presId="urn:microsoft.com/office/officeart/2005/8/layout/orgChart1"/>
    <dgm:cxn modelId="{64E00CFB-F67B-486E-9FAE-70EB696C53CA}" type="presParOf" srcId="{4DFBCC5A-98A0-4FA5-A52F-D2A5B570A352}" destId="{166F54FD-1A0F-4B9E-9546-008EC5F45029}" srcOrd="1" destOrd="0" presId="urn:microsoft.com/office/officeart/2005/8/layout/orgChart1"/>
    <dgm:cxn modelId="{E79640A8-6A32-474E-9845-A3C43DF3642E}" type="presParOf" srcId="{71436FFE-BCB0-44CC-ACDC-9E6782E9A55D}" destId="{0CEC273E-6611-4553-9F7A-AEFE886AD169}" srcOrd="1" destOrd="0" presId="urn:microsoft.com/office/officeart/2005/8/layout/orgChart1"/>
    <dgm:cxn modelId="{15C8B1F1-DF97-4161-98D0-DEEFAA14BC66}" type="presParOf" srcId="{71436FFE-BCB0-44CC-ACDC-9E6782E9A55D}" destId="{0797B1B7-FD35-4B53-9265-D6D16137907B}" srcOrd="2" destOrd="0" presId="urn:microsoft.com/office/officeart/2005/8/layout/orgChart1"/>
    <dgm:cxn modelId="{0399C2C6-29F3-4FE6-8596-23BCF01D9F44}" type="presParOf" srcId="{069DB973-E8DE-4804-8644-A29524B58F93}" destId="{54B5CACC-86B2-4C28-8C37-B86103EB7F05}" srcOrd="2" destOrd="0" presId="urn:microsoft.com/office/officeart/2005/8/layout/orgChart1"/>
    <dgm:cxn modelId="{6B1B81A1-0CA4-44EA-95A2-D53DB490C565}" type="presParOf" srcId="{00F66369-017C-4623-B01E-9248EEC104FA}" destId="{67071032-ED6D-4817-9FD6-825692858C43}" srcOrd="10" destOrd="0" presId="urn:microsoft.com/office/officeart/2005/8/layout/orgChart1"/>
    <dgm:cxn modelId="{098FCD49-0730-4F2F-AFF4-56FE9731789B}" type="presParOf" srcId="{00F66369-017C-4623-B01E-9248EEC104FA}" destId="{25036AB4-3678-48D7-A0AC-1348C0908C09}" srcOrd="11" destOrd="0" presId="urn:microsoft.com/office/officeart/2005/8/layout/orgChart1"/>
    <dgm:cxn modelId="{3735DE01-242F-4414-A4BE-598530A43503}" type="presParOf" srcId="{25036AB4-3678-48D7-A0AC-1348C0908C09}" destId="{5E0E9157-22F6-423C-9CD3-08DB527DDC23}" srcOrd="0" destOrd="0" presId="urn:microsoft.com/office/officeart/2005/8/layout/orgChart1"/>
    <dgm:cxn modelId="{A2C73587-285D-4091-842F-434FB2E63C39}" type="presParOf" srcId="{5E0E9157-22F6-423C-9CD3-08DB527DDC23}" destId="{E7115996-5ED5-456E-9428-DC89BC4FEA4A}" srcOrd="0" destOrd="0" presId="urn:microsoft.com/office/officeart/2005/8/layout/orgChart1"/>
    <dgm:cxn modelId="{CC1A6FA1-E524-4511-B7A8-D97AFCEEACAA}" type="presParOf" srcId="{5E0E9157-22F6-423C-9CD3-08DB527DDC23}" destId="{D691F87B-BF5F-44E8-B9ED-9583FF59DFDC}" srcOrd="1" destOrd="0" presId="urn:microsoft.com/office/officeart/2005/8/layout/orgChart1"/>
    <dgm:cxn modelId="{2350F114-1FC7-46E0-ACA2-3C83BC8D9AEF}" type="presParOf" srcId="{25036AB4-3678-48D7-A0AC-1348C0908C09}" destId="{27311A1F-9FCB-494A-8BF1-5245ADC0750F}" srcOrd="1" destOrd="0" presId="urn:microsoft.com/office/officeart/2005/8/layout/orgChart1"/>
    <dgm:cxn modelId="{F12B6CAD-DFE8-4D15-A38E-B91ACFD792D5}" type="presParOf" srcId="{27311A1F-9FCB-494A-8BF1-5245ADC0750F}" destId="{D2A9DC5E-7322-429A-A86C-0D3DC7A482DA}" srcOrd="0" destOrd="0" presId="urn:microsoft.com/office/officeart/2005/8/layout/orgChart1"/>
    <dgm:cxn modelId="{9140351B-61C1-4B1B-ADF2-E055BBA11B42}" type="presParOf" srcId="{27311A1F-9FCB-494A-8BF1-5245ADC0750F}" destId="{D4242338-EBA1-4343-8B44-3E9D5D48869C}" srcOrd="1" destOrd="0" presId="urn:microsoft.com/office/officeart/2005/8/layout/orgChart1"/>
    <dgm:cxn modelId="{F3B6066B-6182-4DF1-B359-DCE5977777C9}" type="presParOf" srcId="{D4242338-EBA1-4343-8B44-3E9D5D48869C}" destId="{11689173-DACA-4E3B-9454-DFBF5081A4B7}" srcOrd="0" destOrd="0" presId="urn:microsoft.com/office/officeart/2005/8/layout/orgChart1"/>
    <dgm:cxn modelId="{511AC840-CE30-42C4-A342-5DEEEFD6062F}" type="presParOf" srcId="{11689173-DACA-4E3B-9454-DFBF5081A4B7}" destId="{9A98461F-86F0-4DC0-A71E-C9F612323A07}" srcOrd="0" destOrd="0" presId="urn:microsoft.com/office/officeart/2005/8/layout/orgChart1"/>
    <dgm:cxn modelId="{6E572C0C-067E-409B-91D6-B6AC9990B7BC}" type="presParOf" srcId="{11689173-DACA-4E3B-9454-DFBF5081A4B7}" destId="{5032926D-CA39-43E3-964A-3CD909B218ED}" srcOrd="1" destOrd="0" presId="urn:microsoft.com/office/officeart/2005/8/layout/orgChart1"/>
    <dgm:cxn modelId="{80830D43-C68E-4B55-B77C-397BB16C87F0}" type="presParOf" srcId="{D4242338-EBA1-4343-8B44-3E9D5D48869C}" destId="{F96E307E-9319-414E-AC31-889D1F259D65}" srcOrd="1" destOrd="0" presId="urn:microsoft.com/office/officeart/2005/8/layout/orgChart1"/>
    <dgm:cxn modelId="{E832C157-470E-4F12-87E6-B99FB40BFFB2}" type="presParOf" srcId="{D4242338-EBA1-4343-8B44-3E9D5D48869C}" destId="{E293FE99-4648-49B5-9158-D3D78C54A378}" srcOrd="2" destOrd="0" presId="urn:microsoft.com/office/officeart/2005/8/layout/orgChart1"/>
    <dgm:cxn modelId="{781240E4-7ACD-426F-A50B-B4A4CFA5CEF1}" type="presParOf" srcId="{27311A1F-9FCB-494A-8BF1-5245ADC0750F}" destId="{E266498D-C245-44E3-81D2-02FD09E60D0D}" srcOrd="2" destOrd="0" presId="urn:microsoft.com/office/officeart/2005/8/layout/orgChart1"/>
    <dgm:cxn modelId="{A3594360-DEBC-4B9F-8A6D-1616FF9292C4}" type="presParOf" srcId="{27311A1F-9FCB-494A-8BF1-5245ADC0750F}" destId="{265CBAE3-010D-4220-AEBD-9AC5D3FFC9FD}" srcOrd="3" destOrd="0" presId="urn:microsoft.com/office/officeart/2005/8/layout/orgChart1"/>
    <dgm:cxn modelId="{98E45205-D7DC-40D3-90C9-EEF7F1645518}" type="presParOf" srcId="{265CBAE3-010D-4220-AEBD-9AC5D3FFC9FD}" destId="{D76D4BE3-C252-4B58-96EF-93BB5C8C4431}" srcOrd="0" destOrd="0" presId="urn:microsoft.com/office/officeart/2005/8/layout/orgChart1"/>
    <dgm:cxn modelId="{C82AB02C-CC33-4C3D-99DE-A517CC9306B1}" type="presParOf" srcId="{D76D4BE3-C252-4B58-96EF-93BB5C8C4431}" destId="{4AC43E79-7F0D-45D9-9669-49C057741996}" srcOrd="0" destOrd="0" presId="urn:microsoft.com/office/officeart/2005/8/layout/orgChart1"/>
    <dgm:cxn modelId="{A4941801-2E4C-4F09-A0A5-C6F2BD071387}" type="presParOf" srcId="{D76D4BE3-C252-4B58-96EF-93BB5C8C4431}" destId="{E9BCC14A-2116-402A-98AE-FFCCE8832317}" srcOrd="1" destOrd="0" presId="urn:microsoft.com/office/officeart/2005/8/layout/orgChart1"/>
    <dgm:cxn modelId="{68DCEB7B-14DB-4AC7-AE33-4A673513D719}" type="presParOf" srcId="{265CBAE3-010D-4220-AEBD-9AC5D3FFC9FD}" destId="{8DFDF962-8AFE-4DB2-9C55-E30AF1384061}" srcOrd="1" destOrd="0" presId="urn:microsoft.com/office/officeart/2005/8/layout/orgChart1"/>
    <dgm:cxn modelId="{434D67E9-3BBB-476A-A27D-8D1841921974}" type="presParOf" srcId="{265CBAE3-010D-4220-AEBD-9AC5D3FFC9FD}" destId="{27CFBA42-CA9E-48C9-B6DB-1C34AD8B7FF0}" srcOrd="2" destOrd="0" presId="urn:microsoft.com/office/officeart/2005/8/layout/orgChart1"/>
    <dgm:cxn modelId="{A3287ABB-DDD2-4244-97BD-BD3BE0C1A5E6}" type="presParOf" srcId="{27311A1F-9FCB-494A-8BF1-5245ADC0750F}" destId="{5490B673-5B7F-42C6-991C-6206890731D5}" srcOrd="4" destOrd="0" presId="urn:microsoft.com/office/officeart/2005/8/layout/orgChart1"/>
    <dgm:cxn modelId="{81358E1E-943C-4DD7-A098-22EDD3093CB8}" type="presParOf" srcId="{27311A1F-9FCB-494A-8BF1-5245ADC0750F}" destId="{4F065BBF-1D49-4331-AA1D-DD16B1F1DBD4}" srcOrd="5" destOrd="0" presId="urn:microsoft.com/office/officeart/2005/8/layout/orgChart1"/>
    <dgm:cxn modelId="{A405AFD1-BFDF-44A6-89B9-8D81C36E170D}" type="presParOf" srcId="{4F065BBF-1D49-4331-AA1D-DD16B1F1DBD4}" destId="{8267BAC4-6809-4EAC-BB46-446A5DC8C7CF}" srcOrd="0" destOrd="0" presId="urn:microsoft.com/office/officeart/2005/8/layout/orgChart1"/>
    <dgm:cxn modelId="{1E79C89F-6E03-49AD-9CB1-493351217F9A}" type="presParOf" srcId="{8267BAC4-6809-4EAC-BB46-446A5DC8C7CF}" destId="{98AB867B-0671-4150-A4E8-E2B7F375E03A}" srcOrd="0" destOrd="0" presId="urn:microsoft.com/office/officeart/2005/8/layout/orgChart1"/>
    <dgm:cxn modelId="{29EC3B48-833E-4116-9BE7-52B439255627}" type="presParOf" srcId="{8267BAC4-6809-4EAC-BB46-446A5DC8C7CF}" destId="{BEF15729-2088-4FF8-B3B7-0FDF22B4E815}" srcOrd="1" destOrd="0" presId="urn:microsoft.com/office/officeart/2005/8/layout/orgChart1"/>
    <dgm:cxn modelId="{FD5CD7BD-819F-48BD-9627-23CFA1DAAF32}" type="presParOf" srcId="{4F065BBF-1D49-4331-AA1D-DD16B1F1DBD4}" destId="{328D45BB-2288-480E-9711-E364124BC89D}" srcOrd="1" destOrd="0" presId="urn:microsoft.com/office/officeart/2005/8/layout/orgChart1"/>
    <dgm:cxn modelId="{E3E440EF-26F3-4ED9-AC98-A250DFD0880E}" type="presParOf" srcId="{4F065BBF-1D49-4331-AA1D-DD16B1F1DBD4}" destId="{4922211D-8671-40FF-8802-C89160020102}" srcOrd="2" destOrd="0" presId="urn:microsoft.com/office/officeart/2005/8/layout/orgChart1"/>
    <dgm:cxn modelId="{A000F757-5089-4925-A75B-779943A1FC57}" type="presParOf" srcId="{27311A1F-9FCB-494A-8BF1-5245ADC0750F}" destId="{AB3AB61D-3D35-4D44-A8C4-8CE243BA2204}" srcOrd="6" destOrd="0" presId="urn:microsoft.com/office/officeart/2005/8/layout/orgChart1"/>
    <dgm:cxn modelId="{AC1215DF-624A-4D26-90A4-CBF64CFC40D6}" type="presParOf" srcId="{27311A1F-9FCB-494A-8BF1-5245ADC0750F}" destId="{2EF1AF8F-B91A-454F-B224-0C810787A51D}" srcOrd="7" destOrd="0" presId="urn:microsoft.com/office/officeart/2005/8/layout/orgChart1"/>
    <dgm:cxn modelId="{948B37AF-8A7D-4421-A27B-FD74F995370E}" type="presParOf" srcId="{2EF1AF8F-B91A-454F-B224-0C810787A51D}" destId="{F3A83038-51C8-45DA-AA7D-F1CC0EB6A139}" srcOrd="0" destOrd="0" presId="urn:microsoft.com/office/officeart/2005/8/layout/orgChart1"/>
    <dgm:cxn modelId="{C2C9570F-587A-42ED-BEC0-E9E45A5F1AD5}" type="presParOf" srcId="{F3A83038-51C8-45DA-AA7D-F1CC0EB6A139}" destId="{EB2351A1-2C0F-4EF9-B311-79895C464B0B}" srcOrd="0" destOrd="0" presId="urn:microsoft.com/office/officeart/2005/8/layout/orgChart1"/>
    <dgm:cxn modelId="{C4644F0C-51AB-4E8A-B5F0-3FCDD09A3FF0}" type="presParOf" srcId="{F3A83038-51C8-45DA-AA7D-F1CC0EB6A139}" destId="{67982594-2442-4BB5-BF55-8F59AB8CAB39}" srcOrd="1" destOrd="0" presId="urn:microsoft.com/office/officeart/2005/8/layout/orgChart1"/>
    <dgm:cxn modelId="{47590345-9203-41D1-9AC0-8AC85BECD134}" type="presParOf" srcId="{2EF1AF8F-B91A-454F-B224-0C810787A51D}" destId="{911005C0-F666-4154-8B59-5206F86546D7}" srcOrd="1" destOrd="0" presId="urn:microsoft.com/office/officeart/2005/8/layout/orgChart1"/>
    <dgm:cxn modelId="{2BC5E71F-9BB5-40EE-AFB1-BEA36B8280B5}" type="presParOf" srcId="{2EF1AF8F-B91A-454F-B224-0C810787A51D}" destId="{92C0883D-8FA3-497F-A476-941EFDE77B1D}" srcOrd="2" destOrd="0" presId="urn:microsoft.com/office/officeart/2005/8/layout/orgChart1"/>
    <dgm:cxn modelId="{32C9EE48-5B31-4A77-AE6A-9467CDE483EB}" type="presParOf" srcId="{25036AB4-3678-48D7-A0AC-1348C0908C09}" destId="{5A1A08D2-FCEA-42A0-B1B8-35E37FF2B453}" srcOrd="2" destOrd="0" presId="urn:microsoft.com/office/officeart/2005/8/layout/orgChart1"/>
    <dgm:cxn modelId="{0A3EF7F1-F5B9-43C3-9F35-91A72030762B}" type="presParOf" srcId="{4087329A-D826-4D8B-AF4F-C3CE17665436}" destId="{D963690D-7385-4B41-B68F-B5CD5FDF5C20}" srcOrd="2" destOrd="0" presId="urn:microsoft.com/office/officeart/2005/8/layout/orgChart1"/>
    <dgm:cxn modelId="{A2322E9F-C0D4-44E6-AD0E-E129E35C9DAB}" type="presParOf" srcId="{D963690D-7385-4B41-B68F-B5CD5FDF5C20}" destId="{02783A56-6FE7-4A51-919E-A489B0B9BC07}" srcOrd="0" destOrd="0" presId="urn:microsoft.com/office/officeart/2005/8/layout/orgChart1"/>
    <dgm:cxn modelId="{90AB2F6C-3338-4A6F-A3AD-D46D42646EDF}" type="presParOf" srcId="{D963690D-7385-4B41-B68F-B5CD5FDF5C20}" destId="{5615A084-0F94-4254-AB05-BC6413C0BC4D}" srcOrd="1" destOrd="0" presId="urn:microsoft.com/office/officeart/2005/8/layout/orgChart1"/>
    <dgm:cxn modelId="{AA886E84-7CCC-42EA-9AEC-1EE5510606BF}" type="presParOf" srcId="{5615A084-0F94-4254-AB05-BC6413C0BC4D}" destId="{316B9756-E62D-43A7-B34F-9E482732AD76}" srcOrd="0" destOrd="0" presId="urn:microsoft.com/office/officeart/2005/8/layout/orgChart1"/>
    <dgm:cxn modelId="{7B566C51-C1AD-4CA6-AFA3-7E2B4C8F5DEE}" type="presParOf" srcId="{316B9756-E62D-43A7-B34F-9E482732AD76}" destId="{052E4462-9A90-4BD4-8485-353ED273E9DC}" srcOrd="0" destOrd="0" presId="urn:microsoft.com/office/officeart/2005/8/layout/orgChart1"/>
    <dgm:cxn modelId="{77CCAD6A-6245-4DEF-91DA-6AE97390F34C}" type="presParOf" srcId="{316B9756-E62D-43A7-B34F-9E482732AD76}" destId="{65F37F73-21EA-4044-BBA2-CDCE79EEBB94}" srcOrd="1" destOrd="0" presId="urn:microsoft.com/office/officeart/2005/8/layout/orgChart1"/>
    <dgm:cxn modelId="{3BD7688F-7920-4A38-82DF-9ACF110C8269}" type="presParOf" srcId="{5615A084-0F94-4254-AB05-BC6413C0BC4D}" destId="{29234784-2D2A-4C07-BFD2-6C855BCCCF4D}" srcOrd="1" destOrd="0" presId="urn:microsoft.com/office/officeart/2005/8/layout/orgChart1"/>
    <dgm:cxn modelId="{98006736-66C7-4BDA-BE85-75AC4F0C974B}" type="presParOf" srcId="{5615A084-0F94-4254-AB05-BC6413C0BC4D}" destId="{69431D4A-9692-46F6-9284-8A2109B209B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3340AE-3E62-4843-BC24-793581CA1B3A}">
      <dsp:nvSpPr>
        <dsp:cNvPr id="0" name=""/>
        <dsp:cNvSpPr/>
      </dsp:nvSpPr>
      <dsp:spPr>
        <a:xfrm>
          <a:off x="71" y="244923"/>
          <a:ext cx="867832" cy="433916"/>
        </a:xfrm>
        <a:prstGeom prst="roundRect">
          <a:avLst/>
        </a:prstGeom>
        <a:solidFill>
          <a:schemeClr val="accent1">
            <a:shade val="6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err="1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알림마당</a:t>
          </a:r>
          <a:endParaRPr lang="ko-KR" altLang="en-US" sz="1400" kern="12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sp:txBody>
      <dsp:txXfrm>
        <a:off x="21253" y="266105"/>
        <a:ext cx="825468" cy="391552"/>
      </dsp:txXfrm>
    </dsp:sp>
    <dsp:sp modelId="{F771509B-ABFB-4AAB-936A-C94E535BE8B8}">
      <dsp:nvSpPr>
        <dsp:cNvPr id="0" name=""/>
        <dsp:cNvSpPr/>
      </dsp:nvSpPr>
      <dsp:spPr>
        <a:xfrm>
          <a:off x="867903" y="419606"/>
          <a:ext cx="347132" cy="84550"/>
        </a:xfrm>
        <a:custGeom>
          <a:avLst/>
          <a:gdLst/>
          <a:ahLst/>
          <a:cxnLst/>
          <a:rect l="0" t="0" r="0" b="0"/>
          <a:pathLst>
            <a:path>
              <a:moveTo>
                <a:pt x="0" y="42275"/>
              </a:moveTo>
              <a:lnTo>
                <a:pt x="347132" y="42275"/>
              </a:lnTo>
            </a:path>
          </a:pathLst>
        </a:custGeom>
        <a:noFill/>
        <a:ln w="15875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00" kern="12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sp:txBody>
      <dsp:txXfrm>
        <a:off x="1032791" y="453203"/>
        <a:ext cx="17356" cy="17356"/>
      </dsp:txXfrm>
    </dsp:sp>
    <dsp:sp modelId="{BD55FAEF-B753-4545-B927-AB97C41F291E}">
      <dsp:nvSpPr>
        <dsp:cNvPr id="0" name=""/>
        <dsp:cNvSpPr/>
      </dsp:nvSpPr>
      <dsp:spPr>
        <a:xfrm>
          <a:off x="1215036" y="244923"/>
          <a:ext cx="867832" cy="433916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공지 목록</a:t>
          </a:r>
          <a:endParaRPr lang="ko-KR" altLang="en-US" sz="1400" kern="12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sp:txBody>
      <dsp:txXfrm>
        <a:off x="1227745" y="257632"/>
        <a:ext cx="842414" cy="408498"/>
      </dsp:txXfrm>
    </dsp:sp>
    <dsp:sp modelId="{8ECE3855-89CC-493F-AA68-34AFBFB4649A}">
      <dsp:nvSpPr>
        <dsp:cNvPr id="0" name=""/>
        <dsp:cNvSpPr/>
      </dsp:nvSpPr>
      <dsp:spPr>
        <a:xfrm>
          <a:off x="2082868" y="419606"/>
          <a:ext cx="347132" cy="84550"/>
        </a:xfrm>
        <a:custGeom>
          <a:avLst/>
          <a:gdLst/>
          <a:ahLst/>
          <a:cxnLst/>
          <a:rect l="0" t="0" r="0" b="0"/>
          <a:pathLst>
            <a:path>
              <a:moveTo>
                <a:pt x="0" y="42275"/>
              </a:moveTo>
              <a:lnTo>
                <a:pt x="347132" y="42275"/>
              </a:lnTo>
            </a:path>
          </a:pathLst>
        </a:custGeom>
        <a:noFill/>
        <a:ln w="1587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00" kern="12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sp:txBody>
      <dsp:txXfrm>
        <a:off x="2247756" y="453203"/>
        <a:ext cx="17356" cy="17356"/>
      </dsp:txXfrm>
    </dsp:sp>
    <dsp:sp modelId="{82BF565A-44DA-4589-8BA5-29F4973EF60B}">
      <dsp:nvSpPr>
        <dsp:cNvPr id="0" name=""/>
        <dsp:cNvSpPr/>
      </dsp:nvSpPr>
      <dsp:spPr>
        <a:xfrm>
          <a:off x="2430001" y="233687"/>
          <a:ext cx="867832" cy="456388"/>
        </a:xfrm>
        <a:prstGeom prst="roundRect">
          <a:avLst>
            <a:gd name="adj" fmla="val 10000"/>
          </a:avLst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공지 상세</a:t>
          </a:r>
          <a:endParaRPr lang="ko-KR" altLang="en-US" sz="1200" kern="12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sp:txBody>
      <dsp:txXfrm>
        <a:off x="2443368" y="247054"/>
        <a:ext cx="841098" cy="4296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60FF4D-0509-4364-A921-476E27CB29B5}">
      <dsp:nvSpPr>
        <dsp:cNvPr id="0" name=""/>
        <dsp:cNvSpPr/>
      </dsp:nvSpPr>
      <dsp:spPr>
        <a:xfrm>
          <a:off x="3316" y="464707"/>
          <a:ext cx="850695" cy="425347"/>
        </a:xfrm>
        <a:prstGeom prst="roundRect">
          <a:avLst/>
        </a:prstGeom>
        <a:solidFill>
          <a:schemeClr val="accent1">
            <a:shade val="6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로그인 폼</a:t>
          </a:r>
          <a:endParaRPr lang="ko-KR" altLang="en-US" sz="1400" kern="12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sp:txBody>
      <dsp:txXfrm>
        <a:off x="24080" y="485471"/>
        <a:ext cx="809167" cy="383819"/>
      </dsp:txXfrm>
    </dsp:sp>
    <dsp:sp modelId="{02ADCB19-DA11-4307-8ABC-D3B5125DF284}">
      <dsp:nvSpPr>
        <dsp:cNvPr id="0" name=""/>
        <dsp:cNvSpPr/>
      </dsp:nvSpPr>
      <dsp:spPr>
        <a:xfrm>
          <a:off x="854012" y="649124"/>
          <a:ext cx="340278" cy="56513"/>
        </a:xfrm>
        <a:custGeom>
          <a:avLst/>
          <a:gdLst/>
          <a:ahLst/>
          <a:cxnLst/>
          <a:rect l="0" t="0" r="0" b="0"/>
          <a:pathLst>
            <a:path>
              <a:moveTo>
                <a:pt x="0" y="28256"/>
              </a:moveTo>
              <a:lnTo>
                <a:pt x="340278" y="28256"/>
              </a:lnTo>
            </a:path>
          </a:pathLst>
        </a:custGeom>
        <a:noFill/>
        <a:ln w="15875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400" kern="1200"/>
        </a:p>
      </dsp:txBody>
      <dsp:txXfrm>
        <a:off x="1015644" y="668874"/>
        <a:ext cx="17013" cy="17013"/>
      </dsp:txXfrm>
    </dsp:sp>
    <dsp:sp modelId="{B1A1DDAC-E6CD-4F38-BF59-830D8548367D}">
      <dsp:nvSpPr>
        <dsp:cNvPr id="0" name=""/>
        <dsp:cNvSpPr/>
      </dsp:nvSpPr>
      <dsp:spPr>
        <a:xfrm>
          <a:off x="1194290" y="381311"/>
          <a:ext cx="850695" cy="592139"/>
        </a:xfrm>
        <a:prstGeom prst="diamond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로그인</a:t>
          </a:r>
          <a:endParaRPr lang="ko-KR" altLang="en-US" sz="1100" kern="12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sp:txBody>
      <dsp:txXfrm>
        <a:off x="1406964" y="529346"/>
        <a:ext cx="425347" cy="296069"/>
      </dsp:txXfrm>
    </dsp:sp>
    <dsp:sp modelId="{A84B68B4-1D58-4C28-A145-11D43E892767}">
      <dsp:nvSpPr>
        <dsp:cNvPr id="0" name=""/>
        <dsp:cNvSpPr/>
      </dsp:nvSpPr>
      <dsp:spPr>
        <a:xfrm>
          <a:off x="2044986" y="649124"/>
          <a:ext cx="340278" cy="56513"/>
        </a:xfrm>
        <a:custGeom>
          <a:avLst/>
          <a:gdLst/>
          <a:ahLst/>
          <a:cxnLst/>
          <a:rect l="0" t="0" r="0" b="0"/>
          <a:pathLst>
            <a:path>
              <a:moveTo>
                <a:pt x="0" y="28256"/>
              </a:moveTo>
              <a:lnTo>
                <a:pt x="340278" y="28256"/>
              </a:lnTo>
            </a:path>
          </a:pathLst>
        </a:custGeom>
        <a:noFill/>
        <a:ln w="1587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00" kern="12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sp:txBody>
      <dsp:txXfrm>
        <a:off x="2206618" y="668874"/>
        <a:ext cx="17013" cy="17013"/>
      </dsp:txXfrm>
    </dsp:sp>
    <dsp:sp modelId="{BBB16C66-F7F2-4544-B651-4E1FC3D9792F}">
      <dsp:nvSpPr>
        <dsp:cNvPr id="0" name=""/>
        <dsp:cNvSpPr/>
      </dsp:nvSpPr>
      <dsp:spPr>
        <a:xfrm>
          <a:off x="2385265" y="464707"/>
          <a:ext cx="850695" cy="425347"/>
        </a:xfrm>
        <a:prstGeom prst="roundRect">
          <a:avLst>
            <a:gd name="adj" fmla="val 10000"/>
          </a:avLst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내 서재</a:t>
          </a:r>
          <a:endParaRPr lang="ko-KR" altLang="en-US" sz="1400" kern="12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sp:txBody>
      <dsp:txXfrm>
        <a:off x="2397723" y="477165"/>
        <a:ext cx="825779" cy="400431"/>
      </dsp:txXfrm>
    </dsp:sp>
    <dsp:sp modelId="{F4305B9C-39AB-4B78-8E0B-AE7B8C964A4A}">
      <dsp:nvSpPr>
        <dsp:cNvPr id="0" name=""/>
        <dsp:cNvSpPr/>
      </dsp:nvSpPr>
      <dsp:spPr>
        <a:xfrm rot="19385346">
          <a:off x="3193311" y="521329"/>
          <a:ext cx="425576" cy="56513"/>
        </a:xfrm>
        <a:custGeom>
          <a:avLst/>
          <a:gdLst/>
          <a:ahLst/>
          <a:cxnLst/>
          <a:rect l="0" t="0" r="0" b="0"/>
          <a:pathLst>
            <a:path>
              <a:moveTo>
                <a:pt x="0" y="28256"/>
              </a:moveTo>
              <a:lnTo>
                <a:pt x="425576" y="28256"/>
              </a:lnTo>
            </a:path>
          </a:pathLst>
        </a:custGeom>
        <a:noFill/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00" kern="12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sp:txBody>
      <dsp:txXfrm>
        <a:off x="3395460" y="538947"/>
        <a:ext cx="21278" cy="21278"/>
      </dsp:txXfrm>
    </dsp:sp>
    <dsp:sp modelId="{0B836310-31B8-4FF0-A8DA-31B948D6D2CE}">
      <dsp:nvSpPr>
        <dsp:cNvPr id="0" name=""/>
        <dsp:cNvSpPr/>
      </dsp:nvSpPr>
      <dsp:spPr>
        <a:xfrm>
          <a:off x="3576239" y="198103"/>
          <a:ext cx="850695" cy="447376"/>
        </a:xfrm>
        <a:prstGeom prst="roundRect">
          <a:avLst>
            <a:gd name="adj" fmla="val 10000"/>
          </a:avLst>
        </a:prstGeom>
        <a:solidFill>
          <a:schemeClr val="accent1">
            <a:tint val="7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대출 기록</a:t>
          </a:r>
          <a:endParaRPr lang="ko-KR" altLang="en-US" sz="1200" kern="12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sp:txBody>
      <dsp:txXfrm>
        <a:off x="3589342" y="211206"/>
        <a:ext cx="824489" cy="421170"/>
      </dsp:txXfrm>
    </dsp:sp>
    <dsp:sp modelId="{86588A1F-46E0-4B5B-8C41-5E4DE4CB88D0}">
      <dsp:nvSpPr>
        <dsp:cNvPr id="0" name=""/>
        <dsp:cNvSpPr/>
      </dsp:nvSpPr>
      <dsp:spPr>
        <a:xfrm>
          <a:off x="4426935" y="393535"/>
          <a:ext cx="340278" cy="56513"/>
        </a:xfrm>
        <a:custGeom>
          <a:avLst/>
          <a:gdLst/>
          <a:ahLst/>
          <a:cxnLst/>
          <a:rect l="0" t="0" r="0" b="0"/>
          <a:pathLst>
            <a:path>
              <a:moveTo>
                <a:pt x="0" y="28256"/>
              </a:moveTo>
              <a:lnTo>
                <a:pt x="340278" y="28256"/>
              </a:lnTo>
            </a:path>
          </a:pathLst>
        </a:custGeom>
        <a:noFill/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00" kern="12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sp:txBody>
      <dsp:txXfrm>
        <a:off x="4588567" y="413285"/>
        <a:ext cx="17013" cy="17013"/>
      </dsp:txXfrm>
    </dsp:sp>
    <dsp:sp modelId="{EF9A1E82-BCB2-488E-A12E-8A6E18FACEE0}">
      <dsp:nvSpPr>
        <dsp:cNvPr id="0" name=""/>
        <dsp:cNvSpPr/>
      </dsp:nvSpPr>
      <dsp:spPr>
        <a:xfrm>
          <a:off x="4767213" y="198103"/>
          <a:ext cx="850695" cy="447376"/>
        </a:xfrm>
        <a:prstGeom prst="roundRect">
          <a:avLst>
            <a:gd name="adj" fmla="val 10000"/>
          </a:avLst>
        </a:prstGeom>
        <a:solidFill>
          <a:schemeClr val="accent1">
            <a:tint val="7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대출 연장</a:t>
          </a:r>
          <a:endParaRPr lang="ko-KR" altLang="en-US" sz="1200" kern="12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sp:txBody>
      <dsp:txXfrm>
        <a:off x="4780316" y="211206"/>
        <a:ext cx="824489" cy="421170"/>
      </dsp:txXfrm>
    </dsp:sp>
    <dsp:sp modelId="{1447926A-DEB8-488E-8991-4D3CC74B0A19}">
      <dsp:nvSpPr>
        <dsp:cNvPr id="0" name=""/>
        <dsp:cNvSpPr/>
      </dsp:nvSpPr>
      <dsp:spPr>
        <a:xfrm rot="2214654">
          <a:off x="3193311" y="776919"/>
          <a:ext cx="425576" cy="56513"/>
        </a:xfrm>
        <a:custGeom>
          <a:avLst/>
          <a:gdLst/>
          <a:ahLst/>
          <a:cxnLst/>
          <a:rect l="0" t="0" r="0" b="0"/>
          <a:pathLst>
            <a:path>
              <a:moveTo>
                <a:pt x="0" y="28256"/>
              </a:moveTo>
              <a:lnTo>
                <a:pt x="425576" y="28256"/>
              </a:lnTo>
            </a:path>
          </a:pathLst>
        </a:custGeom>
        <a:noFill/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00" kern="12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sp:txBody>
      <dsp:txXfrm>
        <a:off x="3395460" y="794536"/>
        <a:ext cx="21278" cy="21278"/>
      </dsp:txXfrm>
    </dsp:sp>
    <dsp:sp modelId="{3B98A56D-BBDF-45D4-9C02-29A16B896849}">
      <dsp:nvSpPr>
        <dsp:cNvPr id="0" name=""/>
        <dsp:cNvSpPr/>
      </dsp:nvSpPr>
      <dsp:spPr>
        <a:xfrm>
          <a:off x="3576239" y="709282"/>
          <a:ext cx="850695" cy="447376"/>
        </a:xfrm>
        <a:prstGeom prst="roundRect">
          <a:avLst>
            <a:gd name="adj" fmla="val 10000"/>
          </a:avLst>
        </a:prstGeom>
        <a:solidFill>
          <a:schemeClr val="accent1">
            <a:tint val="7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관심 서적</a:t>
          </a:r>
          <a:endParaRPr lang="ko-KR" altLang="en-US" sz="1200" kern="12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sp:txBody>
      <dsp:txXfrm>
        <a:off x="3589342" y="722385"/>
        <a:ext cx="824489" cy="421170"/>
      </dsp:txXfrm>
    </dsp:sp>
    <dsp:sp modelId="{F7CB32E4-1E30-4551-B1BA-018E7D65AA68}">
      <dsp:nvSpPr>
        <dsp:cNvPr id="0" name=""/>
        <dsp:cNvSpPr/>
      </dsp:nvSpPr>
      <dsp:spPr>
        <a:xfrm>
          <a:off x="4426935" y="904714"/>
          <a:ext cx="340278" cy="56513"/>
        </a:xfrm>
        <a:custGeom>
          <a:avLst/>
          <a:gdLst/>
          <a:ahLst/>
          <a:cxnLst/>
          <a:rect l="0" t="0" r="0" b="0"/>
          <a:pathLst>
            <a:path>
              <a:moveTo>
                <a:pt x="0" y="28256"/>
              </a:moveTo>
              <a:lnTo>
                <a:pt x="340278" y="28256"/>
              </a:lnTo>
            </a:path>
          </a:pathLst>
        </a:custGeom>
        <a:noFill/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00" kern="12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sp:txBody>
      <dsp:txXfrm>
        <a:off x="4588567" y="924463"/>
        <a:ext cx="17013" cy="17013"/>
      </dsp:txXfrm>
    </dsp:sp>
    <dsp:sp modelId="{63A9C4D2-DC61-40B0-AE40-667ACE8A71CE}">
      <dsp:nvSpPr>
        <dsp:cNvPr id="0" name=""/>
        <dsp:cNvSpPr/>
      </dsp:nvSpPr>
      <dsp:spPr>
        <a:xfrm>
          <a:off x="4767213" y="709282"/>
          <a:ext cx="850695" cy="447376"/>
        </a:xfrm>
        <a:prstGeom prst="roundRect">
          <a:avLst>
            <a:gd name="adj" fmla="val 10000"/>
          </a:avLst>
        </a:prstGeom>
        <a:solidFill>
          <a:schemeClr val="accent1">
            <a:tint val="7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대출</a:t>
          </a:r>
          <a:r>
            <a:rPr lang="en-US" altLang="ko-KR" sz="1200" kern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/</a:t>
          </a:r>
          <a:r>
            <a:rPr lang="ko-KR" altLang="en-US" sz="1200" kern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예약</a:t>
          </a:r>
          <a:endParaRPr lang="ko-KR" altLang="en-US" sz="1200" kern="12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sp:txBody>
      <dsp:txXfrm>
        <a:off x="4780316" y="722385"/>
        <a:ext cx="824489" cy="4211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53E51E-3DA6-4DC9-9774-739C4F693ABE}">
      <dsp:nvSpPr>
        <dsp:cNvPr id="0" name=""/>
        <dsp:cNvSpPr/>
      </dsp:nvSpPr>
      <dsp:spPr>
        <a:xfrm>
          <a:off x="9881" y="389321"/>
          <a:ext cx="867307" cy="433653"/>
        </a:xfrm>
        <a:prstGeom prst="roundRect">
          <a:avLst/>
        </a:prstGeom>
        <a:solidFill>
          <a:schemeClr val="accent1">
            <a:shade val="6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err="1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검색창</a:t>
          </a:r>
          <a:endParaRPr lang="ko-KR" altLang="en-US" sz="1400" kern="12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sp:txBody>
      <dsp:txXfrm>
        <a:off x="31050" y="410490"/>
        <a:ext cx="824969" cy="391315"/>
      </dsp:txXfrm>
    </dsp:sp>
    <dsp:sp modelId="{37B630E0-DD38-4D01-B9FB-CBA57ECE26FC}">
      <dsp:nvSpPr>
        <dsp:cNvPr id="0" name=""/>
        <dsp:cNvSpPr/>
      </dsp:nvSpPr>
      <dsp:spPr>
        <a:xfrm>
          <a:off x="877188" y="576470"/>
          <a:ext cx="346922" cy="59356"/>
        </a:xfrm>
        <a:custGeom>
          <a:avLst/>
          <a:gdLst/>
          <a:ahLst/>
          <a:cxnLst/>
          <a:rect l="0" t="0" r="0" b="0"/>
          <a:pathLst>
            <a:path>
              <a:moveTo>
                <a:pt x="0" y="29678"/>
              </a:moveTo>
              <a:lnTo>
                <a:pt x="346922" y="29678"/>
              </a:lnTo>
            </a:path>
          </a:pathLst>
        </a:custGeom>
        <a:noFill/>
        <a:ln w="15875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400" kern="1200"/>
        </a:p>
      </dsp:txBody>
      <dsp:txXfrm>
        <a:off x="1041976" y="597475"/>
        <a:ext cx="17346" cy="17346"/>
      </dsp:txXfrm>
    </dsp:sp>
    <dsp:sp modelId="{6E58AC2D-48CB-4315-89B8-6D7034EE6530}">
      <dsp:nvSpPr>
        <dsp:cNvPr id="0" name=""/>
        <dsp:cNvSpPr/>
      </dsp:nvSpPr>
      <dsp:spPr>
        <a:xfrm>
          <a:off x="1224111" y="290158"/>
          <a:ext cx="867307" cy="631980"/>
        </a:xfrm>
        <a:prstGeom prst="diamond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검색</a:t>
          </a:r>
          <a:endParaRPr lang="en-US" altLang="ko-KR" sz="1400" kern="1200" dirty="0" smtClean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sp:txBody>
      <dsp:txXfrm>
        <a:off x="1440938" y="448153"/>
        <a:ext cx="433653" cy="315990"/>
      </dsp:txXfrm>
    </dsp:sp>
    <dsp:sp modelId="{0AC92F2D-86FE-4708-8380-F195F79D7882}">
      <dsp:nvSpPr>
        <dsp:cNvPr id="0" name=""/>
        <dsp:cNvSpPr/>
      </dsp:nvSpPr>
      <dsp:spPr>
        <a:xfrm>
          <a:off x="2091418" y="576470"/>
          <a:ext cx="346922" cy="59356"/>
        </a:xfrm>
        <a:custGeom>
          <a:avLst/>
          <a:gdLst/>
          <a:ahLst/>
          <a:cxnLst/>
          <a:rect l="0" t="0" r="0" b="0"/>
          <a:pathLst>
            <a:path>
              <a:moveTo>
                <a:pt x="0" y="29678"/>
              </a:moveTo>
              <a:lnTo>
                <a:pt x="346922" y="29678"/>
              </a:lnTo>
            </a:path>
          </a:pathLst>
        </a:custGeom>
        <a:noFill/>
        <a:ln w="1587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400" kern="1200"/>
        </a:p>
      </dsp:txBody>
      <dsp:txXfrm>
        <a:off x="2256206" y="597475"/>
        <a:ext cx="17346" cy="17346"/>
      </dsp:txXfrm>
    </dsp:sp>
    <dsp:sp modelId="{C02A4804-33F5-4F4B-8E10-F3B386B3C982}">
      <dsp:nvSpPr>
        <dsp:cNvPr id="0" name=""/>
        <dsp:cNvSpPr/>
      </dsp:nvSpPr>
      <dsp:spPr>
        <a:xfrm>
          <a:off x="2438341" y="389321"/>
          <a:ext cx="867307" cy="433653"/>
        </a:xfrm>
        <a:prstGeom prst="roundRect">
          <a:avLst>
            <a:gd name="adj" fmla="val 10000"/>
          </a:avLst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검색 결과</a:t>
          </a:r>
          <a:endParaRPr lang="ko-KR" altLang="en-US" sz="1400" kern="12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sp:txBody>
      <dsp:txXfrm>
        <a:off x="2451042" y="402022"/>
        <a:ext cx="841905" cy="408251"/>
      </dsp:txXfrm>
    </dsp:sp>
    <dsp:sp modelId="{CB4D2FC4-6B47-4DDF-885C-397C9D9012EA}">
      <dsp:nvSpPr>
        <dsp:cNvPr id="0" name=""/>
        <dsp:cNvSpPr/>
      </dsp:nvSpPr>
      <dsp:spPr>
        <a:xfrm>
          <a:off x="3305648" y="576470"/>
          <a:ext cx="346922" cy="59356"/>
        </a:xfrm>
        <a:custGeom>
          <a:avLst/>
          <a:gdLst/>
          <a:ahLst/>
          <a:cxnLst/>
          <a:rect l="0" t="0" r="0" b="0"/>
          <a:pathLst>
            <a:path>
              <a:moveTo>
                <a:pt x="0" y="29678"/>
              </a:moveTo>
              <a:lnTo>
                <a:pt x="346922" y="29678"/>
              </a:lnTo>
            </a:path>
          </a:pathLst>
        </a:custGeom>
        <a:noFill/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00" kern="12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sp:txBody>
      <dsp:txXfrm>
        <a:off x="3470436" y="597475"/>
        <a:ext cx="17346" cy="17346"/>
      </dsp:txXfrm>
    </dsp:sp>
    <dsp:sp modelId="{F6194730-A2CA-42CC-A81F-2F1300A27E12}">
      <dsp:nvSpPr>
        <dsp:cNvPr id="0" name=""/>
        <dsp:cNvSpPr/>
      </dsp:nvSpPr>
      <dsp:spPr>
        <a:xfrm>
          <a:off x="3652571" y="378092"/>
          <a:ext cx="867307" cy="456112"/>
        </a:xfrm>
        <a:prstGeom prst="roundRect">
          <a:avLst>
            <a:gd name="adj" fmla="val 10000"/>
          </a:avLst>
        </a:prstGeom>
        <a:solidFill>
          <a:schemeClr val="accent1">
            <a:tint val="7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결과 목록</a:t>
          </a:r>
          <a:endParaRPr lang="ko-KR" altLang="en-US" sz="1200" kern="12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sp:txBody>
      <dsp:txXfrm>
        <a:off x="3665930" y="391451"/>
        <a:ext cx="840589" cy="429394"/>
      </dsp:txXfrm>
    </dsp:sp>
    <dsp:sp modelId="{A090A4FE-CA8F-480E-A2F7-7CD9D005C18B}">
      <dsp:nvSpPr>
        <dsp:cNvPr id="0" name=""/>
        <dsp:cNvSpPr/>
      </dsp:nvSpPr>
      <dsp:spPr>
        <a:xfrm rot="19021655">
          <a:off x="4456267" y="414871"/>
          <a:ext cx="474144" cy="59356"/>
        </a:xfrm>
        <a:custGeom>
          <a:avLst/>
          <a:gdLst/>
          <a:ahLst/>
          <a:cxnLst/>
          <a:rect l="0" t="0" r="0" b="0"/>
          <a:pathLst>
            <a:path>
              <a:moveTo>
                <a:pt x="0" y="29678"/>
              </a:moveTo>
              <a:lnTo>
                <a:pt x="474144" y="29678"/>
              </a:lnTo>
            </a:path>
          </a:pathLst>
        </a:custGeom>
        <a:noFill/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400" kern="1200"/>
        </a:p>
      </dsp:txBody>
      <dsp:txXfrm>
        <a:off x="4681486" y="432695"/>
        <a:ext cx="23707" cy="23707"/>
      </dsp:txXfrm>
    </dsp:sp>
    <dsp:sp modelId="{A8BE9AB9-D096-4FAB-9B1C-9E06921FDAC3}">
      <dsp:nvSpPr>
        <dsp:cNvPr id="0" name=""/>
        <dsp:cNvSpPr/>
      </dsp:nvSpPr>
      <dsp:spPr>
        <a:xfrm>
          <a:off x="4866801" y="66122"/>
          <a:ext cx="867307" cy="433653"/>
        </a:xfrm>
        <a:prstGeom prst="roundRect">
          <a:avLst>
            <a:gd name="adj" fmla="val 10000"/>
          </a:avLst>
        </a:prstGeom>
        <a:solidFill>
          <a:schemeClr val="accent1">
            <a:tint val="7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err="1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책표지</a:t>
          </a:r>
          <a:r>
            <a:rPr lang="ko-KR" altLang="en-US" sz="1200" kern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 및</a:t>
          </a:r>
          <a:r>
            <a:rPr lang="en-US" altLang="ko-KR" sz="1200" kern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/>
          </a:r>
          <a:br>
            <a:rPr lang="en-US" altLang="ko-KR" sz="1200" kern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</a:br>
          <a:r>
            <a:rPr lang="ko-KR" altLang="en-US" sz="1200" kern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제목</a:t>
          </a:r>
          <a:endParaRPr lang="ko-KR" altLang="en-US" sz="1200" kern="12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sp:txBody>
      <dsp:txXfrm>
        <a:off x="4879502" y="78823"/>
        <a:ext cx="841905" cy="408251"/>
      </dsp:txXfrm>
    </dsp:sp>
    <dsp:sp modelId="{9B24C812-ACDD-4F8B-964D-65D6B237BA94}">
      <dsp:nvSpPr>
        <dsp:cNvPr id="0" name=""/>
        <dsp:cNvSpPr/>
      </dsp:nvSpPr>
      <dsp:spPr>
        <a:xfrm>
          <a:off x="5734108" y="253271"/>
          <a:ext cx="346922" cy="59356"/>
        </a:xfrm>
        <a:custGeom>
          <a:avLst/>
          <a:gdLst/>
          <a:ahLst/>
          <a:cxnLst/>
          <a:rect l="0" t="0" r="0" b="0"/>
          <a:pathLst>
            <a:path>
              <a:moveTo>
                <a:pt x="0" y="29678"/>
              </a:moveTo>
              <a:lnTo>
                <a:pt x="346922" y="29678"/>
              </a:lnTo>
            </a:path>
          </a:pathLst>
        </a:custGeom>
        <a:noFill/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00" kern="12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sp:txBody>
      <dsp:txXfrm>
        <a:off x="5898896" y="274276"/>
        <a:ext cx="17346" cy="17346"/>
      </dsp:txXfrm>
    </dsp:sp>
    <dsp:sp modelId="{27013109-7479-41B6-A595-FD3193355892}">
      <dsp:nvSpPr>
        <dsp:cNvPr id="0" name=""/>
        <dsp:cNvSpPr/>
      </dsp:nvSpPr>
      <dsp:spPr>
        <a:xfrm>
          <a:off x="6081031" y="54893"/>
          <a:ext cx="867307" cy="456112"/>
        </a:xfrm>
        <a:prstGeom prst="roundRect">
          <a:avLst>
            <a:gd name="adj" fmla="val 10000"/>
          </a:avLst>
        </a:prstGeom>
        <a:solidFill>
          <a:schemeClr val="accent1">
            <a:tint val="7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도서 상세</a:t>
          </a:r>
          <a:endParaRPr lang="ko-KR" altLang="en-US" sz="1200" kern="12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sp:txBody>
      <dsp:txXfrm>
        <a:off x="6094390" y="68252"/>
        <a:ext cx="840589" cy="429394"/>
      </dsp:txXfrm>
    </dsp:sp>
    <dsp:sp modelId="{8017F28F-E7FA-4C76-B7EA-47A51666B35F}">
      <dsp:nvSpPr>
        <dsp:cNvPr id="0" name=""/>
        <dsp:cNvSpPr/>
      </dsp:nvSpPr>
      <dsp:spPr>
        <a:xfrm rot="2517802">
          <a:off x="4460058" y="732455"/>
          <a:ext cx="466562" cy="59356"/>
        </a:xfrm>
        <a:custGeom>
          <a:avLst/>
          <a:gdLst/>
          <a:ahLst/>
          <a:cxnLst/>
          <a:rect l="0" t="0" r="0" b="0"/>
          <a:pathLst>
            <a:path>
              <a:moveTo>
                <a:pt x="0" y="29678"/>
              </a:moveTo>
              <a:lnTo>
                <a:pt x="466562" y="29678"/>
              </a:lnTo>
            </a:path>
          </a:pathLst>
        </a:custGeom>
        <a:noFill/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00" kern="120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sp:txBody>
      <dsp:txXfrm>
        <a:off x="4681675" y="750469"/>
        <a:ext cx="23328" cy="23328"/>
      </dsp:txXfrm>
    </dsp:sp>
    <dsp:sp modelId="{B5A83678-803D-473C-B499-C06BA89BCE25}">
      <dsp:nvSpPr>
        <dsp:cNvPr id="0" name=""/>
        <dsp:cNvSpPr/>
      </dsp:nvSpPr>
      <dsp:spPr>
        <a:xfrm>
          <a:off x="4866801" y="690061"/>
          <a:ext cx="867307" cy="456112"/>
        </a:xfrm>
        <a:prstGeom prst="roundRect">
          <a:avLst>
            <a:gd name="adj" fmla="val 10000"/>
          </a:avLst>
        </a:prstGeom>
        <a:solidFill>
          <a:schemeClr val="accent1">
            <a:tint val="7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대출</a:t>
          </a:r>
          <a:r>
            <a:rPr lang="en-US" altLang="ko-KR" sz="1200" kern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 </a:t>
          </a:r>
          <a:r>
            <a:rPr lang="ko-KR" altLang="en-US" sz="1200" kern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및 예약</a:t>
          </a:r>
          <a:r>
            <a:rPr lang="en-US" altLang="ko-KR" sz="1200" kern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/>
          </a:r>
          <a:br>
            <a:rPr lang="en-US" altLang="ko-KR" sz="1200" kern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</a:br>
          <a:r>
            <a:rPr lang="ko-KR" altLang="en-US" sz="1200" kern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버튼</a:t>
          </a:r>
          <a:endParaRPr lang="ko-KR" altLang="en-US" sz="1200" kern="12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sp:txBody>
      <dsp:txXfrm>
        <a:off x="4880160" y="703420"/>
        <a:ext cx="840589" cy="429394"/>
      </dsp:txXfrm>
    </dsp:sp>
    <dsp:sp modelId="{DF61E05A-40FC-4DFB-A955-056C70C252E0}">
      <dsp:nvSpPr>
        <dsp:cNvPr id="0" name=""/>
        <dsp:cNvSpPr/>
      </dsp:nvSpPr>
      <dsp:spPr>
        <a:xfrm>
          <a:off x="5734108" y="888439"/>
          <a:ext cx="346922" cy="59356"/>
        </a:xfrm>
        <a:custGeom>
          <a:avLst/>
          <a:gdLst/>
          <a:ahLst/>
          <a:cxnLst/>
          <a:rect l="0" t="0" r="0" b="0"/>
          <a:pathLst>
            <a:path>
              <a:moveTo>
                <a:pt x="0" y="29678"/>
              </a:moveTo>
              <a:lnTo>
                <a:pt x="346922" y="29678"/>
              </a:lnTo>
            </a:path>
          </a:pathLst>
        </a:custGeom>
        <a:noFill/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400" kern="1200"/>
        </a:p>
      </dsp:txBody>
      <dsp:txXfrm>
        <a:off x="5898896" y="909444"/>
        <a:ext cx="17346" cy="17346"/>
      </dsp:txXfrm>
    </dsp:sp>
    <dsp:sp modelId="{81D34050-8DC1-4FB2-9D50-450556CE2506}">
      <dsp:nvSpPr>
        <dsp:cNvPr id="0" name=""/>
        <dsp:cNvSpPr/>
      </dsp:nvSpPr>
      <dsp:spPr>
        <a:xfrm>
          <a:off x="6081031" y="576053"/>
          <a:ext cx="867307" cy="684127"/>
        </a:xfrm>
        <a:prstGeom prst="diamond">
          <a:avLst/>
        </a:prstGeom>
        <a:solidFill>
          <a:schemeClr val="accent1">
            <a:tint val="7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로그인 확인</a:t>
          </a:r>
          <a:endParaRPr lang="ko-KR" altLang="en-US" sz="1100" kern="12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sp:txBody>
      <dsp:txXfrm>
        <a:off x="6297858" y="747085"/>
        <a:ext cx="433653" cy="342063"/>
      </dsp:txXfrm>
    </dsp:sp>
    <dsp:sp modelId="{14A93532-DC63-4010-AD14-9C27FC384EA9}">
      <dsp:nvSpPr>
        <dsp:cNvPr id="0" name=""/>
        <dsp:cNvSpPr/>
      </dsp:nvSpPr>
      <dsp:spPr>
        <a:xfrm>
          <a:off x="6948338" y="888439"/>
          <a:ext cx="346922" cy="59356"/>
        </a:xfrm>
        <a:custGeom>
          <a:avLst/>
          <a:gdLst/>
          <a:ahLst/>
          <a:cxnLst/>
          <a:rect l="0" t="0" r="0" b="0"/>
          <a:pathLst>
            <a:path>
              <a:moveTo>
                <a:pt x="0" y="29678"/>
              </a:moveTo>
              <a:lnTo>
                <a:pt x="346922" y="29678"/>
              </a:lnTo>
            </a:path>
          </a:pathLst>
        </a:custGeom>
        <a:noFill/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400" kern="1200"/>
        </a:p>
      </dsp:txBody>
      <dsp:txXfrm>
        <a:off x="7113127" y="909444"/>
        <a:ext cx="17346" cy="17346"/>
      </dsp:txXfrm>
    </dsp:sp>
    <dsp:sp modelId="{5CA0C97D-D874-4A51-ACC6-2F20280803F0}">
      <dsp:nvSpPr>
        <dsp:cNvPr id="0" name=""/>
        <dsp:cNvSpPr/>
      </dsp:nvSpPr>
      <dsp:spPr>
        <a:xfrm>
          <a:off x="7295261" y="701290"/>
          <a:ext cx="867307" cy="433653"/>
        </a:xfrm>
        <a:prstGeom prst="roundRect">
          <a:avLst>
            <a:gd name="adj" fmla="val 10000"/>
          </a:avLst>
        </a:prstGeom>
        <a:solidFill>
          <a:schemeClr val="accent1">
            <a:tint val="7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대출</a:t>
          </a:r>
          <a:r>
            <a:rPr lang="en-US" altLang="ko-KR" sz="1200" kern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/</a:t>
          </a:r>
          <a:r>
            <a:rPr lang="ko-KR" altLang="en-US" sz="1200" kern="1200" dirty="0" smtClean="0">
              <a:latin typeface="이사만루체 Light" panose="00000300000000000000" pitchFamily="2" charset="-127"/>
              <a:ea typeface="이사만루체 Light" panose="00000300000000000000" pitchFamily="2" charset="-127"/>
            </a:rPr>
            <a:t>예약</a:t>
          </a:r>
          <a:endParaRPr lang="ko-KR" altLang="en-US" sz="1200" kern="1200" dirty="0">
            <a:latin typeface="이사만루체 Light" panose="00000300000000000000" pitchFamily="2" charset="-127"/>
            <a:ea typeface="이사만루체 Light" panose="00000300000000000000" pitchFamily="2" charset="-127"/>
          </a:endParaRPr>
        </a:p>
      </dsp:txBody>
      <dsp:txXfrm>
        <a:off x="7307962" y="713991"/>
        <a:ext cx="841905" cy="4082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1A6F9A-45DB-4D9A-9E06-CA3C4F21739D}">
      <dsp:nvSpPr>
        <dsp:cNvPr id="0" name=""/>
        <dsp:cNvSpPr/>
      </dsp:nvSpPr>
      <dsp:spPr>
        <a:xfrm>
          <a:off x="97249" y="983555"/>
          <a:ext cx="1147008" cy="5794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검색창</a:t>
          </a:r>
          <a:endParaRPr lang="en-US" altLang="ko-KR" sz="1100" kern="1200" dirty="0" smtClean="0">
            <a:solidFill>
              <a:schemeClr val="tx2">
                <a:lumMod val="90000"/>
                <a:lumOff val="10000"/>
              </a:schemeClr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sp:txBody>
      <dsp:txXfrm>
        <a:off x="280770" y="983555"/>
        <a:ext cx="963487" cy="579438"/>
      </dsp:txXfrm>
    </dsp:sp>
    <dsp:sp modelId="{A1B9F523-1739-4DAB-8154-D976EDD82A10}">
      <dsp:nvSpPr>
        <dsp:cNvPr id="0" name=""/>
        <dsp:cNvSpPr/>
      </dsp:nvSpPr>
      <dsp:spPr>
        <a:xfrm>
          <a:off x="97249" y="1562993"/>
          <a:ext cx="1147008" cy="5794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검색 분야 설정</a:t>
          </a:r>
          <a:r>
            <a:rPr lang="en-US" altLang="ko-KR" sz="1100" kern="1200" dirty="0" smtClean="0">
              <a:solidFill>
                <a:schemeClr val="tx2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/>
          </a:r>
          <a:br>
            <a:rPr lang="en-US" altLang="ko-KR" sz="1100" kern="1200" dirty="0" smtClean="0">
              <a:solidFill>
                <a:schemeClr val="tx2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</a:br>
          <a:r>
            <a:rPr lang="en-US" altLang="ko-KR" sz="700" kern="12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(</a:t>
          </a:r>
          <a:r>
            <a:rPr lang="ko-KR" altLang="en-US" sz="700" kern="12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도서</a:t>
          </a:r>
          <a:r>
            <a:rPr lang="en-US" altLang="ko-KR" sz="700" kern="12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, </a:t>
          </a:r>
          <a:r>
            <a:rPr lang="ko-KR" altLang="en-US" sz="700" kern="12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논문</a:t>
          </a:r>
          <a:r>
            <a:rPr lang="en-US" altLang="ko-KR" sz="700" kern="12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, </a:t>
          </a:r>
          <a:r>
            <a:rPr lang="ko-KR" altLang="en-US" sz="700" kern="12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전자책</a:t>
          </a:r>
          <a:r>
            <a:rPr lang="en-US" altLang="ko-KR" sz="700" kern="12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)</a:t>
          </a:r>
          <a:endParaRPr lang="ko-KR" altLang="en-US" sz="700" kern="1200" dirty="0">
            <a:solidFill>
              <a:schemeClr val="accent1"/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sp:txBody>
      <dsp:txXfrm>
        <a:off x="280770" y="1562993"/>
        <a:ext cx="963487" cy="579438"/>
      </dsp:txXfrm>
    </dsp:sp>
    <dsp:sp modelId="{1982A501-04BD-4FE1-99B9-F25EE10AC949}">
      <dsp:nvSpPr>
        <dsp:cNvPr id="0" name=""/>
        <dsp:cNvSpPr/>
      </dsp:nvSpPr>
      <dsp:spPr>
        <a:xfrm>
          <a:off x="97249" y="2142431"/>
          <a:ext cx="1147008" cy="5794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필터링</a:t>
          </a:r>
          <a:r>
            <a:rPr lang="en-US" altLang="ko-KR" sz="1100" kern="1200" dirty="0" smtClean="0">
              <a:solidFill>
                <a:schemeClr val="tx2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/>
          </a:r>
          <a:br>
            <a:rPr lang="en-US" altLang="ko-KR" sz="1100" kern="1200" dirty="0" smtClean="0">
              <a:solidFill>
                <a:schemeClr val="tx2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</a:br>
          <a:r>
            <a:rPr lang="en-US" altLang="ko-KR" sz="700" kern="12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(</a:t>
          </a:r>
          <a:r>
            <a:rPr lang="ko-KR" altLang="en-US" sz="700" kern="12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도서관</a:t>
          </a:r>
          <a:r>
            <a:rPr lang="en-US" altLang="ko-KR" sz="700" kern="12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,</a:t>
          </a:r>
          <a:r>
            <a:rPr lang="ko-KR" altLang="en-US" sz="700" kern="12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 대출가능 여부</a:t>
          </a:r>
          <a:r>
            <a:rPr lang="en-US" altLang="ko-KR" sz="700" kern="12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)</a:t>
          </a:r>
          <a:endParaRPr lang="ko-KR" altLang="en-US" sz="700" kern="1200" dirty="0">
            <a:solidFill>
              <a:schemeClr val="accent1"/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sp:txBody>
      <dsp:txXfrm>
        <a:off x="280770" y="2142431"/>
        <a:ext cx="963487" cy="579438"/>
      </dsp:txXfrm>
    </dsp:sp>
    <dsp:sp modelId="{3C6256D7-1414-4A47-A50C-8987B074AE49}">
      <dsp:nvSpPr>
        <dsp:cNvPr id="0" name=""/>
        <dsp:cNvSpPr/>
      </dsp:nvSpPr>
      <dsp:spPr>
        <a:xfrm>
          <a:off x="-51757" y="401190"/>
          <a:ext cx="699814" cy="699814"/>
        </a:xfrm>
        <a:prstGeom prst="ellips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 smtClean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rPr>
            <a:t>자료검색</a:t>
          </a:r>
          <a:endParaRPr lang="ko-KR" altLang="en-US" sz="1050" kern="1200" dirty="0">
            <a:latin typeface="Pretendard Variable SemiBold" panose="02000003000000020004" pitchFamily="2" charset="-127"/>
            <a:ea typeface="Pretendard Variable SemiBold" panose="02000003000000020004" pitchFamily="2" charset="-127"/>
            <a:cs typeface="Pretendard Variable SemiBold" panose="02000003000000020004" pitchFamily="2" charset="-127"/>
          </a:endParaRPr>
        </a:p>
      </dsp:txBody>
      <dsp:txXfrm>
        <a:off x="50728" y="503675"/>
        <a:ext cx="494844" cy="494844"/>
      </dsp:txXfrm>
    </dsp:sp>
    <dsp:sp modelId="{8E483718-AC1F-4371-A3D0-B02915278833}">
      <dsp:nvSpPr>
        <dsp:cNvPr id="0" name=""/>
        <dsp:cNvSpPr/>
      </dsp:nvSpPr>
      <dsp:spPr>
        <a:xfrm>
          <a:off x="1784047" y="983555"/>
          <a:ext cx="1147008" cy="5794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책표지</a:t>
          </a:r>
          <a:r>
            <a:rPr lang="en-US" altLang="ko-KR" sz="1100" kern="1200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, </a:t>
          </a:r>
          <a:r>
            <a:rPr lang="ko-KR" altLang="en-US" sz="1100" kern="1200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제목</a:t>
          </a:r>
          <a:endParaRPr lang="ko-KR" altLang="en-US" sz="1100" kern="1200" dirty="0">
            <a:solidFill>
              <a:schemeClr val="tx2">
                <a:lumMod val="90000"/>
                <a:lumOff val="10000"/>
              </a:schemeClr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sp:txBody>
      <dsp:txXfrm>
        <a:off x="1967569" y="983555"/>
        <a:ext cx="963487" cy="579438"/>
      </dsp:txXfrm>
    </dsp:sp>
    <dsp:sp modelId="{66A688F7-F6A3-4BEB-B79B-5161ADFDF085}">
      <dsp:nvSpPr>
        <dsp:cNvPr id="0" name=""/>
        <dsp:cNvSpPr/>
      </dsp:nvSpPr>
      <dsp:spPr>
        <a:xfrm>
          <a:off x="1784047" y="1562993"/>
          <a:ext cx="1147008" cy="5794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상세정보</a:t>
          </a:r>
          <a:r>
            <a:rPr lang="en-US" altLang="ko-KR" sz="1100" kern="1200" dirty="0" smtClean="0">
              <a:solidFill>
                <a:schemeClr val="tx2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/>
          </a:r>
          <a:br>
            <a:rPr lang="en-US" altLang="ko-KR" sz="1100" kern="1200" dirty="0" smtClean="0">
              <a:solidFill>
                <a:schemeClr val="tx2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</a:br>
          <a:r>
            <a:rPr lang="en-US" altLang="ko-KR" sz="700" kern="12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(</a:t>
          </a:r>
          <a:r>
            <a:rPr lang="ko-KR" altLang="en-US" sz="700" kern="12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저자</a:t>
          </a:r>
          <a:r>
            <a:rPr lang="en-US" altLang="ko-KR" sz="700" kern="12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, </a:t>
          </a:r>
          <a:r>
            <a:rPr lang="ko-KR" altLang="en-US" sz="700" kern="12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출판사</a:t>
          </a:r>
          <a:r>
            <a:rPr lang="en-US" altLang="ko-KR" sz="700" kern="12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, </a:t>
          </a:r>
          <a:r>
            <a:rPr lang="ko-KR" altLang="en-US" sz="700" kern="1200" dirty="0" err="1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분류번호</a:t>
          </a:r>
          <a:r>
            <a:rPr lang="en-US" altLang="ko-KR" sz="700" kern="12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, </a:t>
          </a:r>
          <a:r>
            <a:rPr lang="ko-KR" altLang="en-US" sz="700" kern="1200" dirty="0" err="1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소개글</a:t>
          </a:r>
          <a:r>
            <a:rPr lang="en-US" altLang="ko-KR" sz="700" kern="12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)</a:t>
          </a:r>
          <a:endParaRPr lang="ko-KR" altLang="en-US" sz="700" kern="1200" dirty="0">
            <a:solidFill>
              <a:schemeClr val="accent1"/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sp:txBody>
      <dsp:txXfrm>
        <a:off x="1967569" y="1562993"/>
        <a:ext cx="963487" cy="579438"/>
      </dsp:txXfrm>
    </dsp:sp>
    <dsp:sp modelId="{FB815414-3347-409C-89EB-0DF1FE7EFD65}">
      <dsp:nvSpPr>
        <dsp:cNvPr id="0" name=""/>
        <dsp:cNvSpPr/>
      </dsp:nvSpPr>
      <dsp:spPr>
        <a:xfrm>
          <a:off x="1784047" y="2142431"/>
          <a:ext cx="1147008" cy="5794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대출현황</a:t>
          </a:r>
          <a:endParaRPr lang="ko-KR" altLang="en-US" sz="1100" kern="1200" dirty="0">
            <a:solidFill>
              <a:schemeClr val="tx2">
                <a:lumMod val="90000"/>
                <a:lumOff val="10000"/>
              </a:schemeClr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sp:txBody>
      <dsp:txXfrm>
        <a:off x="1967569" y="2142431"/>
        <a:ext cx="963487" cy="579438"/>
      </dsp:txXfrm>
    </dsp:sp>
    <dsp:sp modelId="{7437C5A9-2F49-434E-BAB3-724F13EA53CD}">
      <dsp:nvSpPr>
        <dsp:cNvPr id="0" name=""/>
        <dsp:cNvSpPr/>
      </dsp:nvSpPr>
      <dsp:spPr>
        <a:xfrm>
          <a:off x="1784047" y="2721869"/>
          <a:ext cx="1147008" cy="5794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관심 서적 등록</a:t>
          </a:r>
          <a:endParaRPr lang="ko-KR" altLang="en-US" sz="1100" kern="1200" dirty="0">
            <a:solidFill>
              <a:schemeClr val="tx2">
                <a:lumMod val="90000"/>
                <a:lumOff val="10000"/>
              </a:schemeClr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sp:txBody>
      <dsp:txXfrm>
        <a:off x="1967569" y="2721869"/>
        <a:ext cx="963487" cy="579438"/>
      </dsp:txXfrm>
    </dsp:sp>
    <dsp:sp modelId="{559708C9-7579-44A9-8080-BE0EAB24D10C}">
      <dsp:nvSpPr>
        <dsp:cNvPr id="0" name=""/>
        <dsp:cNvSpPr/>
      </dsp:nvSpPr>
      <dsp:spPr>
        <a:xfrm>
          <a:off x="1576068" y="401190"/>
          <a:ext cx="699814" cy="699814"/>
        </a:xfrm>
        <a:prstGeom prst="ellipse">
          <a:avLst/>
        </a:prstGeom>
        <a:solidFill>
          <a:schemeClr val="accent1">
            <a:shade val="80000"/>
            <a:hueOff val="-25197"/>
            <a:satOff val="-262"/>
            <a:lumOff val="589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 smtClean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rPr>
            <a:t>도서 상세</a:t>
          </a:r>
          <a:endParaRPr lang="ko-KR" altLang="en-US" sz="1050" kern="1200" dirty="0">
            <a:latin typeface="Pretendard Variable SemiBold" panose="02000003000000020004" pitchFamily="2" charset="-127"/>
            <a:ea typeface="Pretendard Variable SemiBold" panose="02000003000000020004" pitchFamily="2" charset="-127"/>
            <a:cs typeface="Pretendard Variable SemiBold" panose="02000003000000020004" pitchFamily="2" charset="-127"/>
          </a:endParaRPr>
        </a:p>
      </dsp:txBody>
      <dsp:txXfrm>
        <a:off x="1678553" y="503675"/>
        <a:ext cx="494844" cy="494844"/>
      </dsp:txXfrm>
    </dsp:sp>
    <dsp:sp modelId="{6E8F485D-AE54-48AE-B390-4EC2A855FB18}">
      <dsp:nvSpPr>
        <dsp:cNvPr id="0" name=""/>
        <dsp:cNvSpPr/>
      </dsp:nvSpPr>
      <dsp:spPr>
        <a:xfrm>
          <a:off x="3485789" y="983555"/>
          <a:ext cx="1147008" cy="5794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로그인 폼</a:t>
          </a:r>
          <a:endParaRPr lang="ko-KR" altLang="en-US" sz="1100" kern="1200" dirty="0">
            <a:solidFill>
              <a:schemeClr val="tx2">
                <a:lumMod val="90000"/>
                <a:lumOff val="10000"/>
              </a:schemeClr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sp:txBody>
      <dsp:txXfrm>
        <a:off x="3669311" y="983555"/>
        <a:ext cx="963487" cy="579438"/>
      </dsp:txXfrm>
    </dsp:sp>
    <dsp:sp modelId="{F575B569-6F82-4195-9A6E-FD2A8288029D}">
      <dsp:nvSpPr>
        <dsp:cNvPr id="0" name=""/>
        <dsp:cNvSpPr/>
      </dsp:nvSpPr>
      <dsp:spPr>
        <a:xfrm>
          <a:off x="3485789" y="1562993"/>
          <a:ext cx="1147008" cy="5794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아이디 </a:t>
          </a:r>
          <a:r>
            <a:rPr lang="en-US" altLang="ko-KR" sz="1100" kern="1200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/</a:t>
          </a:r>
          <a:br>
            <a:rPr lang="en-US" altLang="ko-KR" sz="1100" kern="1200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</a:br>
          <a:r>
            <a:rPr lang="ko-KR" altLang="en-US" sz="1100" kern="1200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비밀번호 찾기</a:t>
          </a:r>
          <a:endParaRPr lang="ko-KR" altLang="en-US" sz="1100" kern="1200" dirty="0">
            <a:solidFill>
              <a:schemeClr val="tx2">
                <a:lumMod val="90000"/>
                <a:lumOff val="10000"/>
              </a:schemeClr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sp:txBody>
      <dsp:txXfrm>
        <a:off x="3669311" y="1562993"/>
        <a:ext cx="963487" cy="579438"/>
      </dsp:txXfrm>
    </dsp:sp>
    <dsp:sp modelId="{D04C70CC-B550-4D9A-AACC-1B2BE69F321E}">
      <dsp:nvSpPr>
        <dsp:cNvPr id="0" name=""/>
        <dsp:cNvSpPr/>
      </dsp:nvSpPr>
      <dsp:spPr>
        <a:xfrm>
          <a:off x="3485789" y="2142431"/>
          <a:ext cx="1147008" cy="5794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회원가입</a:t>
          </a:r>
          <a:endParaRPr lang="ko-KR" altLang="en-US" sz="1100" kern="1200" dirty="0">
            <a:solidFill>
              <a:schemeClr val="tx2">
                <a:lumMod val="90000"/>
                <a:lumOff val="10000"/>
              </a:schemeClr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sp:txBody>
      <dsp:txXfrm>
        <a:off x="3669311" y="2142431"/>
        <a:ext cx="963487" cy="579438"/>
      </dsp:txXfrm>
    </dsp:sp>
    <dsp:sp modelId="{D5743193-2B61-46A5-9732-BC0AB66899DE}">
      <dsp:nvSpPr>
        <dsp:cNvPr id="0" name=""/>
        <dsp:cNvSpPr/>
      </dsp:nvSpPr>
      <dsp:spPr>
        <a:xfrm>
          <a:off x="3277796" y="401190"/>
          <a:ext cx="699814" cy="699814"/>
        </a:xfrm>
        <a:prstGeom prst="ellipse">
          <a:avLst/>
        </a:prstGeom>
        <a:solidFill>
          <a:schemeClr val="accent1">
            <a:shade val="80000"/>
            <a:hueOff val="-50394"/>
            <a:satOff val="-524"/>
            <a:lumOff val="1178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 smtClean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rPr>
            <a:t>로그인 및 회원가입</a:t>
          </a:r>
          <a:endParaRPr lang="ko-KR" altLang="en-US" sz="1050" kern="1200" dirty="0">
            <a:latin typeface="Pretendard Variable SemiBold" panose="02000003000000020004" pitchFamily="2" charset="-127"/>
            <a:ea typeface="Pretendard Variable SemiBold" panose="02000003000000020004" pitchFamily="2" charset="-127"/>
            <a:cs typeface="Pretendard Variable SemiBold" panose="02000003000000020004" pitchFamily="2" charset="-127"/>
          </a:endParaRPr>
        </a:p>
      </dsp:txBody>
      <dsp:txXfrm>
        <a:off x="3380281" y="503675"/>
        <a:ext cx="494844" cy="494844"/>
      </dsp:txXfrm>
    </dsp:sp>
    <dsp:sp modelId="{F7E52448-3453-479E-80FA-D5CAE041A992}">
      <dsp:nvSpPr>
        <dsp:cNvPr id="0" name=""/>
        <dsp:cNvSpPr/>
      </dsp:nvSpPr>
      <dsp:spPr>
        <a:xfrm>
          <a:off x="5256408" y="983555"/>
          <a:ext cx="1147008" cy="5794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소식 분류</a:t>
          </a:r>
          <a:r>
            <a:rPr lang="en-US" altLang="ko-KR" sz="1100" kern="1200" dirty="0" smtClean="0">
              <a:solidFill>
                <a:schemeClr val="tx2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/>
          </a:r>
          <a:br>
            <a:rPr lang="en-US" altLang="ko-KR" sz="1100" kern="1200" dirty="0" smtClean="0">
              <a:solidFill>
                <a:schemeClr val="tx2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</a:br>
          <a:r>
            <a:rPr lang="en-US" altLang="ko-KR" sz="700" kern="12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(</a:t>
          </a:r>
          <a:r>
            <a:rPr lang="ko-KR" altLang="en-US" sz="700" kern="12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공지사항</a:t>
          </a:r>
          <a:r>
            <a:rPr lang="en-US" altLang="ko-KR" sz="700" kern="12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, </a:t>
          </a:r>
          <a:r>
            <a:rPr lang="ko-KR" altLang="en-US" sz="700" kern="12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이벤트</a:t>
          </a:r>
          <a:r>
            <a:rPr lang="en-US" altLang="ko-KR" sz="700" kern="12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)</a:t>
          </a:r>
          <a:endParaRPr lang="ko-KR" altLang="en-US" sz="1000" kern="1200" dirty="0">
            <a:solidFill>
              <a:schemeClr val="accent1"/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sp:txBody>
      <dsp:txXfrm>
        <a:off x="5439930" y="983555"/>
        <a:ext cx="963487" cy="579438"/>
      </dsp:txXfrm>
    </dsp:sp>
    <dsp:sp modelId="{7EE42536-9E86-4A7A-99C4-FD58AD1CA9BE}">
      <dsp:nvSpPr>
        <dsp:cNvPr id="0" name=""/>
        <dsp:cNvSpPr/>
      </dsp:nvSpPr>
      <dsp:spPr>
        <a:xfrm>
          <a:off x="5256408" y="1562993"/>
          <a:ext cx="1147008" cy="5794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조회수</a:t>
          </a:r>
          <a:endParaRPr lang="ko-KR" altLang="en-US" sz="1100" kern="1200" dirty="0">
            <a:solidFill>
              <a:schemeClr val="tx2">
                <a:lumMod val="90000"/>
                <a:lumOff val="10000"/>
              </a:schemeClr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sp:txBody>
      <dsp:txXfrm>
        <a:off x="5439930" y="1562993"/>
        <a:ext cx="963487" cy="579438"/>
      </dsp:txXfrm>
    </dsp:sp>
    <dsp:sp modelId="{C76C0CB9-FC0E-44C7-8711-EC313291892A}">
      <dsp:nvSpPr>
        <dsp:cNvPr id="0" name=""/>
        <dsp:cNvSpPr/>
      </dsp:nvSpPr>
      <dsp:spPr>
        <a:xfrm>
          <a:off x="5256408" y="2142431"/>
          <a:ext cx="1147008" cy="5794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2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업로드 시각</a:t>
          </a:r>
          <a:r>
            <a:rPr lang="en-US" altLang="ko-KR" sz="900" kern="12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/>
          </a:r>
          <a:br>
            <a:rPr lang="en-US" altLang="ko-KR" sz="900" kern="12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</a:br>
          <a:r>
            <a:rPr lang="en-US" altLang="ko-KR" sz="700" kern="12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(</a:t>
          </a:r>
          <a:r>
            <a:rPr lang="ko-KR" altLang="en-US" sz="700" kern="1200" dirty="0" err="1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새공지</a:t>
          </a:r>
          <a:r>
            <a:rPr lang="ko-KR" altLang="en-US" sz="700" kern="12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 표시</a:t>
          </a:r>
          <a:r>
            <a:rPr lang="en-US" altLang="ko-KR" sz="700" kern="1200" dirty="0" smtClean="0">
              <a:solidFill>
                <a:schemeClr val="accen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)</a:t>
          </a:r>
          <a:endParaRPr lang="ko-KR" altLang="en-US" sz="1000" kern="1200" dirty="0">
            <a:solidFill>
              <a:schemeClr val="accent1"/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sp:txBody>
      <dsp:txXfrm>
        <a:off x="5439930" y="2142431"/>
        <a:ext cx="963487" cy="579438"/>
      </dsp:txXfrm>
    </dsp:sp>
    <dsp:sp modelId="{3E7720AF-4BE2-402E-BD66-CF0E668193FC}">
      <dsp:nvSpPr>
        <dsp:cNvPr id="0" name=""/>
        <dsp:cNvSpPr/>
      </dsp:nvSpPr>
      <dsp:spPr>
        <a:xfrm>
          <a:off x="5129814" y="401190"/>
          <a:ext cx="699814" cy="699814"/>
        </a:xfrm>
        <a:prstGeom prst="ellipse">
          <a:avLst/>
        </a:prstGeom>
        <a:solidFill>
          <a:schemeClr val="accent1">
            <a:shade val="80000"/>
            <a:hueOff val="-75591"/>
            <a:satOff val="-786"/>
            <a:lumOff val="1767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 err="1" smtClean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rPr>
            <a:t>알림마당</a:t>
          </a:r>
          <a:endParaRPr lang="ko-KR" altLang="en-US" sz="1050" kern="1200" dirty="0">
            <a:latin typeface="Pretendard Variable SemiBold" panose="02000003000000020004" pitchFamily="2" charset="-127"/>
            <a:ea typeface="Pretendard Variable SemiBold" panose="02000003000000020004" pitchFamily="2" charset="-127"/>
            <a:cs typeface="Pretendard Variable SemiBold" panose="02000003000000020004" pitchFamily="2" charset="-127"/>
          </a:endParaRPr>
        </a:p>
      </dsp:txBody>
      <dsp:txXfrm>
        <a:off x="5232299" y="503675"/>
        <a:ext cx="494844" cy="494844"/>
      </dsp:txXfrm>
    </dsp:sp>
    <dsp:sp modelId="{34047DD7-11BE-4A01-A4CD-0224927EE350}">
      <dsp:nvSpPr>
        <dsp:cNvPr id="0" name=""/>
        <dsp:cNvSpPr/>
      </dsp:nvSpPr>
      <dsp:spPr>
        <a:xfrm>
          <a:off x="7019411" y="983555"/>
          <a:ext cx="1147008" cy="5794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대출기록</a:t>
          </a:r>
          <a:r>
            <a:rPr lang="ko-KR" altLang="en-US" sz="1100" kern="1200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 확인</a:t>
          </a:r>
          <a:endParaRPr lang="ko-KR" altLang="en-US" sz="1100" kern="1200" dirty="0">
            <a:solidFill>
              <a:schemeClr val="tx2">
                <a:lumMod val="90000"/>
                <a:lumOff val="10000"/>
              </a:schemeClr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sp:txBody>
      <dsp:txXfrm>
        <a:off x="7202932" y="983555"/>
        <a:ext cx="963487" cy="579438"/>
      </dsp:txXfrm>
    </dsp:sp>
    <dsp:sp modelId="{74DAF3CB-B9FE-4575-AE55-3C17BA54A20F}">
      <dsp:nvSpPr>
        <dsp:cNvPr id="0" name=""/>
        <dsp:cNvSpPr/>
      </dsp:nvSpPr>
      <dsp:spPr>
        <a:xfrm>
          <a:off x="7019411" y="1562993"/>
          <a:ext cx="1147008" cy="5794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문의 확인</a:t>
          </a:r>
          <a:endParaRPr lang="ko-KR" altLang="en-US" sz="1100" kern="1200" dirty="0">
            <a:solidFill>
              <a:schemeClr val="tx2">
                <a:lumMod val="90000"/>
                <a:lumOff val="10000"/>
              </a:schemeClr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sp:txBody>
      <dsp:txXfrm>
        <a:off x="7202932" y="1562993"/>
        <a:ext cx="963487" cy="579438"/>
      </dsp:txXfrm>
    </dsp:sp>
    <dsp:sp modelId="{4CF28053-77CF-4DE0-8019-E8AF14D00A04}">
      <dsp:nvSpPr>
        <dsp:cNvPr id="0" name=""/>
        <dsp:cNvSpPr/>
      </dsp:nvSpPr>
      <dsp:spPr>
        <a:xfrm>
          <a:off x="7019411" y="2142431"/>
          <a:ext cx="1147008" cy="5794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관심 서적 확인</a:t>
          </a:r>
          <a:endParaRPr lang="ko-KR" altLang="en-US" sz="1100" kern="1200" dirty="0">
            <a:solidFill>
              <a:schemeClr val="tx2">
                <a:lumMod val="90000"/>
                <a:lumOff val="10000"/>
              </a:schemeClr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sp:txBody>
      <dsp:txXfrm>
        <a:off x="7202932" y="2142431"/>
        <a:ext cx="963487" cy="579438"/>
      </dsp:txXfrm>
    </dsp:sp>
    <dsp:sp modelId="{0E80B9C7-F39F-4926-987D-8949F0334D52}">
      <dsp:nvSpPr>
        <dsp:cNvPr id="0" name=""/>
        <dsp:cNvSpPr/>
      </dsp:nvSpPr>
      <dsp:spPr>
        <a:xfrm>
          <a:off x="7019411" y="2721869"/>
          <a:ext cx="1147008" cy="5794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개인정보 수정</a:t>
          </a:r>
          <a:endParaRPr lang="ko-KR" altLang="en-US" sz="1100" kern="1200" dirty="0">
            <a:solidFill>
              <a:schemeClr val="tx2">
                <a:lumMod val="90000"/>
                <a:lumOff val="10000"/>
              </a:schemeClr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sp:txBody>
      <dsp:txXfrm>
        <a:off x="7202932" y="2721869"/>
        <a:ext cx="963487" cy="579438"/>
      </dsp:txXfrm>
    </dsp:sp>
    <dsp:sp modelId="{6A318FE3-6DA6-4381-88B1-8EF2A7CA48D3}">
      <dsp:nvSpPr>
        <dsp:cNvPr id="0" name=""/>
        <dsp:cNvSpPr/>
      </dsp:nvSpPr>
      <dsp:spPr>
        <a:xfrm>
          <a:off x="6908738" y="401190"/>
          <a:ext cx="699814" cy="699814"/>
        </a:xfrm>
        <a:prstGeom prst="ellipse">
          <a:avLst/>
        </a:prstGeom>
        <a:solidFill>
          <a:schemeClr val="accent1">
            <a:shade val="80000"/>
            <a:hueOff val="-100788"/>
            <a:satOff val="-1048"/>
            <a:lumOff val="2356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 smtClean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rPr>
            <a:t>내 서재</a:t>
          </a:r>
          <a:endParaRPr lang="ko-KR" altLang="en-US" sz="1050" kern="1200" dirty="0">
            <a:latin typeface="Pretendard Variable SemiBold" panose="02000003000000020004" pitchFamily="2" charset="-127"/>
            <a:ea typeface="Pretendard Variable SemiBold" panose="02000003000000020004" pitchFamily="2" charset="-127"/>
            <a:cs typeface="Pretendard Variable SemiBold" panose="02000003000000020004" pitchFamily="2" charset="-127"/>
          </a:endParaRPr>
        </a:p>
      </dsp:txBody>
      <dsp:txXfrm>
        <a:off x="7011223" y="503675"/>
        <a:ext cx="494844" cy="4948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783A56-6FE7-4A51-919E-A489B0B9BC07}">
      <dsp:nvSpPr>
        <dsp:cNvPr id="0" name=""/>
        <dsp:cNvSpPr/>
      </dsp:nvSpPr>
      <dsp:spPr>
        <a:xfrm>
          <a:off x="3951337" y="787857"/>
          <a:ext cx="91440" cy="390640"/>
        </a:xfrm>
        <a:custGeom>
          <a:avLst/>
          <a:gdLst/>
          <a:ahLst/>
          <a:cxnLst/>
          <a:rect l="0" t="0" r="0" b="0"/>
          <a:pathLst>
            <a:path>
              <a:moveTo>
                <a:pt x="134887" y="0"/>
              </a:moveTo>
              <a:lnTo>
                <a:pt x="134887" y="390640"/>
              </a:lnTo>
              <a:lnTo>
                <a:pt x="45720" y="390640"/>
              </a:lnTo>
            </a:path>
          </a:pathLst>
        </a:custGeom>
        <a:noFill/>
        <a:ln w="15875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3AB61D-3D35-4D44-A8C4-8CE243BA2204}">
      <dsp:nvSpPr>
        <dsp:cNvPr id="0" name=""/>
        <dsp:cNvSpPr/>
      </dsp:nvSpPr>
      <dsp:spPr>
        <a:xfrm>
          <a:off x="7086965" y="2081344"/>
          <a:ext cx="175719" cy="15964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6462"/>
              </a:lnTo>
              <a:lnTo>
                <a:pt x="175719" y="1596462"/>
              </a:lnTo>
            </a:path>
          </a:pathLst>
        </a:custGeom>
        <a:noFill/>
        <a:ln w="15875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90B673-5B7F-42C6-991C-6206890731D5}">
      <dsp:nvSpPr>
        <dsp:cNvPr id="0" name=""/>
        <dsp:cNvSpPr/>
      </dsp:nvSpPr>
      <dsp:spPr>
        <a:xfrm>
          <a:off x="7086965" y="2081344"/>
          <a:ext cx="175719" cy="11658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5807"/>
              </a:lnTo>
              <a:lnTo>
                <a:pt x="175719" y="1165807"/>
              </a:lnTo>
            </a:path>
          </a:pathLst>
        </a:custGeom>
        <a:noFill/>
        <a:ln w="15875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66498D-C245-44E3-81D2-02FD09E60D0D}">
      <dsp:nvSpPr>
        <dsp:cNvPr id="0" name=""/>
        <dsp:cNvSpPr/>
      </dsp:nvSpPr>
      <dsp:spPr>
        <a:xfrm>
          <a:off x="7086965" y="2081344"/>
          <a:ext cx="175719" cy="7351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5151"/>
              </a:lnTo>
              <a:lnTo>
                <a:pt x="175719" y="735151"/>
              </a:lnTo>
            </a:path>
          </a:pathLst>
        </a:custGeom>
        <a:noFill/>
        <a:ln w="15875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A9DC5E-7322-429A-A86C-0D3DC7A482DA}">
      <dsp:nvSpPr>
        <dsp:cNvPr id="0" name=""/>
        <dsp:cNvSpPr/>
      </dsp:nvSpPr>
      <dsp:spPr>
        <a:xfrm>
          <a:off x="7086965" y="2081344"/>
          <a:ext cx="175719" cy="3044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4495"/>
              </a:lnTo>
              <a:lnTo>
                <a:pt x="175719" y="304495"/>
              </a:lnTo>
            </a:path>
          </a:pathLst>
        </a:custGeom>
        <a:noFill/>
        <a:ln w="15875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071032-ED6D-4817-9FD6-825692858C43}">
      <dsp:nvSpPr>
        <dsp:cNvPr id="0" name=""/>
        <dsp:cNvSpPr/>
      </dsp:nvSpPr>
      <dsp:spPr>
        <a:xfrm>
          <a:off x="4086225" y="787857"/>
          <a:ext cx="3483177" cy="7812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2113"/>
              </a:lnTo>
              <a:lnTo>
                <a:pt x="3483177" y="692113"/>
              </a:lnTo>
              <a:lnTo>
                <a:pt x="3483177" y="781281"/>
              </a:lnTo>
            </a:path>
          </a:pathLst>
        </a:custGeom>
        <a:noFill/>
        <a:ln w="15875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FF1012-908E-485D-B9BE-628000E76EA7}">
      <dsp:nvSpPr>
        <dsp:cNvPr id="0" name=""/>
        <dsp:cNvSpPr/>
      </dsp:nvSpPr>
      <dsp:spPr>
        <a:xfrm>
          <a:off x="5720337" y="2081344"/>
          <a:ext cx="157917" cy="7351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5151"/>
              </a:lnTo>
              <a:lnTo>
                <a:pt x="157917" y="735151"/>
              </a:lnTo>
            </a:path>
          </a:pathLst>
        </a:custGeom>
        <a:noFill/>
        <a:ln w="15875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871DF5-EDEC-41E1-8436-D0EA27E9CE62}">
      <dsp:nvSpPr>
        <dsp:cNvPr id="0" name=""/>
        <dsp:cNvSpPr/>
      </dsp:nvSpPr>
      <dsp:spPr>
        <a:xfrm>
          <a:off x="5720337" y="2081344"/>
          <a:ext cx="157917" cy="3044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4495"/>
              </a:lnTo>
              <a:lnTo>
                <a:pt x="157917" y="304495"/>
              </a:lnTo>
            </a:path>
          </a:pathLst>
        </a:custGeom>
        <a:noFill/>
        <a:ln w="15875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1E4C40-8DBF-4807-AE1B-A9A120B2A36C}">
      <dsp:nvSpPr>
        <dsp:cNvPr id="0" name=""/>
        <dsp:cNvSpPr/>
      </dsp:nvSpPr>
      <dsp:spPr>
        <a:xfrm>
          <a:off x="4086225" y="787857"/>
          <a:ext cx="2116549" cy="7812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2113"/>
              </a:lnTo>
              <a:lnTo>
                <a:pt x="2116549" y="692113"/>
              </a:lnTo>
              <a:lnTo>
                <a:pt x="2116549" y="781281"/>
              </a:lnTo>
            </a:path>
          </a:pathLst>
        </a:custGeom>
        <a:noFill/>
        <a:ln w="15875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17B294-9752-4D69-BF5C-CA1E787838A7}">
      <dsp:nvSpPr>
        <dsp:cNvPr id="0" name=""/>
        <dsp:cNvSpPr/>
      </dsp:nvSpPr>
      <dsp:spPr>
        <a:xfrm>
          <a:off x="4335907" y="2081344"/>
          <a:ext cx="157917" cy="15964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6462"/>
              </a:lnTo>
              <a:lnTo>
                <a:pt x="157917" y="1596462"/>
              </a:lnTo>
            </a:path>
          </a:pathLst>
        </a:custGeom>
        <a:noFill/>
        <a:ln w="15875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C0879C-54AA-4CE9-A26A-8985E1BBA8FE}">
      <dsp:nvSpPr>
        <dsp:cNvPr id="0" name=""/>
        <dsp:cNvSpPr/>
      </dsp:nvSpPr>
      <dsp:spPr>
        <a:xfrm>
          <a:off x="4335907" y="2081344"/>
          <a:ext cx="157917" cy="11658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5807"/>
              </a:lnTo>
              <a:lnTo>
                <a:pt x="157917" y="1165807"/>
              </a:lnTo>
            </a:path>
          </a:pathLst>
        </a:custGeom>
        <a:noFill/>
        <a:ln w="15875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522AD5-0646-43C9-92E8-22BA55C2D3C9}">
      <dsp:nvSpPr>
        <dsp:cNvPr id="0" name=""/>
        <dsp:cNvSpPr/>
      </dsp:nvSpPr>
      <dsp:spPr>
        <a:xfrm>
          <a:off x="4335907" y="2081344"/>
          <a:ext cx="157917" cy="7351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5151"/>
              </a:lnTo>
              <a:lnTo>
                <a:pt x="157917" y="735151"/>
              </a:lnTo>
            </a:path>
          </a:pathLst>
        </a:custGeom>
        <a:noFill/>
        <a:ln w="15875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CB9A3D-3F36-4260-885E-B24CBD75B5AC}">
      <dsp:nvSpPr>
        <dsp:cNvPr id="0" name=""/>
        <dsp:cNvSpPr/>
      </dsp:nvSpPr>
      <dsp:spPr>
        <a:xfrm>
          <a:off x="4335907" y="2081344"/>
          <a:ext cx="157917" cy="3044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4495"/>
              </a:lnTo>
              <a:lnTo>
                <a:pt x="157917" y="304495"/>
              </a:lnTo>
            </a:path>
          </a:pathLst>
        </a:custGeom>
        <a:noFill/>
        <a:ln w="15875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645F16-D40D-40F1-93D9-C4D0DD15610F}">
      <dsp:nvSpPr>
        <dsp:cNvPr id="0" name=""/>
        <dsp:cNvSpPr/>
      </dsp:nvSpPr>
      <dsp:spPr>
        <a:xfrm>
          <a:off x="4086225" y="787857"/>
          <a:ext cx="732119" cy="7812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2113"/>
              </a:lnTo>
              <a:lnTo>
                <a:pt x="732119" y="692113"/>
              </a:lnTo>
              <a:lnTo>
                <a:pt x="732119" y="781281"/>
              </a:lnTo>
            </a:path>
          </a:pathLst>
        </a:custGeom>
        <a:noFill/>
        <a:ln w="15875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1A8052-95D3-4DFF-A995-EFE02327BCC3}">
      <dsp:nvSpPr>
        <dsp:cNvPr id="0" name=""/>
        <dsp:cNvSpPr/>
      </dsp:nvSpPr>
      <dsp:spPr>
        <a:xfrm>
          <a:off x="2951477" y="2081344"/>
          <a:ext cx="157917" cy="15964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6462"/>
              </a:lnTo>
              <a:lnTo>
                <a:pt x="157917" y="1596462"/>
              </a:lnTo>
            </a:path>
          </a:pathLst>
        </a:custGeom>
        <a:noFill/>
        <a:ln w="15875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2BD077-73EE-43D7-A057-3BBC663C94E9}">
      <dsp:nvSpPr>
        <dsp:cNvPr id="0" name=""/>
        <dsp:cNvSpPr/>
      </dsp:nvSpPr>
      <dsp:spPr>
        <a:xfrm>
          <a:off x="2951477" y="2081344"/>
          <a:ext cx="157917" cy="11658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5807"/>
              </a:lnTo>
              <a:lnTo>
                <a:pt x="157917" y="1165807"/>
              </a:lnTo>
            </a:path>
          </a:pathLst>
        </a:custGeom>
        <a:noFill/>
        <a:ln w="15875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FA0A6F-3B50-48C9-861E-CB2D56974476}">
      <dsp:nvSpPr>
        <dsp:cNvPr id="0" name=""/>
        <dsp:cNvSpPr/>
      </dsp:nvSpPr>
      <dsp:spPr>
        <a:xfrm>
          <a:off x="2951477" y="2081344"/>
          <a:ext cx="157917" cy="7351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5151"/>
              </a:lnTo>
              <a:lnTo>
                <a:pt x="157917" y="735151"/>
              </a:lnTo>
            </a:path>
          </a:pathLst>
        </a:custGeom>
        <a:noFill/>
        <a:ln w="15875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D61142-CBB3-43EB-95A6-7D0A745DE24C}">
      <dsp:nvSpPr>
        <dsp:cNvPr id="0" name=""/>
        <dsp:cNvSpPr/>
      </dsp:nvSpPr>
      <dsp:spPr>
        <a:xfrm>
          <a:off x="2951477" y="2081344"/>
          <a:ext cx="157917" cy="3044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4495"/>
              </a:lnTo>
              <a:lnTo>
                <a:pt x="157917" y="304495"/>
              </a:lnTo>
            </a:path>
          </a:pathLst>
        </a:custGeom>
        <a:noFill/>
        <a:ln w="15875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80A4B4-9C77-4D2D-BC92-C486871E59BB}">
      <dsp:nvSpPr>
        <dsp:cNvPr id="0" name=""/>
        <dsp:cNvSpPr/>
      </dsp:nvSpPr>
      <dsp:spPr>
        <a:xfrm>
          <a:off x="3433914" y="787857"/>
          <a:ext cx="652310" cy="781281"/>
        </a:xfrm>
        <a:custGeom>
          <a:avLst/>
          <a:gdLst/>
          <a:ahLst/>
          <a:cxnLst/>
          <a:rect l="0" t="0" r="0" b="0"/>
          <a:pathLst>
            <a:path>
              <a:moveTo>
                <a:pt x="652310" y="0"/>
              </a:moveTo>
              <a:lnTo>
                <a:pt x="652310" y="692113"/>
              </a:lnTo>
              <a:lnTo>
                <a:pt x="0" y="692113"/>
              </a:lnTo>
              <a:lnTo>
                <a:pt x="0" y="781281"/>
              </a:lnTo>
            </a:path>
          </a:pathLst>
        </a:custGeom>
        <a:noFill/>
        <a:ln w="15875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117663-0AA8-4083-87E6-8107C4CABDA3}">
      <dsp:nvSpPr>
        <dsp:cNvPr id="0" name=""/>
        <dsp:cNvSpPr/>
      </dsp:nvSpPr>
      <dsp:spPr>
        <a:xfrm>
          <a:off x="2015668" y="2081344"/>
          <a:ext cx="490780" cy="1783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167"/>
              </a:lnTo>
              <a:lnTo>
                <a:pt x="490780" y="89167"/>
              </a:lnTo>
              <a:lnTo>
                <a:pt x="490780" y="178335"/>
              </a:lnTo>
            </a:path>
          </a:pathLst>
        </a:custGeom>
        <a:noFill/>
        <a:ln w="15875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C08B23-E354-4CC4-BEDD-00A94946CC10}">
      <dsp:nvSpPr>
        <dsp:cNvPr id="0" name=""/>
        <dsp:cNvSpPr/>
      </dsp:nvSpPr>
      <dsp:spPr>
        <a:xfrm>
          <a:off x="1139207" y="2512000"/>
          <a:ext cx="127382" cy="3044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4495"/>
              </a:lnTo>
              <a:lnTo>
                <a:pt x="127382" y="304495"/>
              </a:lnTo>
            </a:path>
          </a:pathLst>
        </a:custGeom>
        <a:noFill/>
        <a:ln w="1587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5F5AD8-90D9-41A1-913C-C29E591EF78F}">
      <dsp:nvSpPr>
        <dsp:cNvPr id="0" name=""/>
        <dsp:cNvSpPr/>
      </dsp:nvSpPr>
      <dsp:spPr>
        <a:xfrm>
          <a:off x="1478894" y="2081344"/>
          <a:ext cx="536774" cy="178335"/>
        </a:xfrm>
        <a:custGeom>
          <a:avLst/>
          <a:gdLst/>
          <a:ahLst/>
          <a:cxnLst/>
          <a:rect l="0" t="0" r="0" b="0"/>
          <a:pathLst>
            <a:path>
              <a:moveTo>
                <a:pt x="536774" y="0"/>
              </a:moveTo>
              <a:lnTo>
                <a:pt x="536774" y="89167"/>
              </a:lnTo>
              <a:lnTo>
                <a:pt x="0" y="89167"/>
              </a:lnTo>
              <a:lnTo>
                <a:pt x="0" y="178335"/>
              </a:lnTo>
            </a:path>
          </a:pathLst>
        </a:custGeom>
        <a:noFill/>
        <a:ln w="15875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E4E604-CE2E-42D7-95C3-0E25421408CD}">
      <dsp:nvSpPr>
        <dsp:cNvPr id="0" name=""/>
        <dsp:cNvSpPr/>
      </dsp:nvSpPr>
      <dsp:spPr>
        <a:xfrm>
          <a:off x="2015668" y="787857"/>
          <a:ext cx="2070556" cy="781281"/>
        </a:xfrm>
        <a:custGeom>
          <a:avLst/>
          <a:gdLst/>
          <a:ahLst/>
          <a:cxnLst/>
          <a:rect l="0" t="0" r="0" b="0"/>
          <a:pathLst>
            <a:path>
              <a:moveTo>
                <a:pt x="2070556" y="0"/>
              </a:moveTo>
              <a:lnTo>
                <a:pt x="2070556" y="692113"/>
              </a:lnTo>
              <a:lnTo>
                <a:pt x="0" y="692113"/>
              </a:lnTo>
              <a:lnTo>
                <a:pt x="0" y="781281"/>
              </a:lnTo>
            </a:path>
          </a:pathLst>
        </a:custGeom>
        <a:noFill/>
        <a:ln w="15875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CC4359-6904-4A4C-B11F-DC885C051FB1}">
      <dsp:nvSpPr>
        <dsp:cNvPr id="0" name=""/>
        <dsp:cNvSpPr/>
      </dsp:nvSpPr>
      <dsp:spPr>
        <a:xfrm>
          <a:off x="631238" y="787857"/>
          <a:ext cx="3454986" cy="781281"/>
        </a:xfrm>
        <a:custGeom>
          <a:avLst/>
          <a:gdLst/>
          <a:ahLst/>
          <a:cxnLst/>
          <a:rect l="0" t="0" r="0" b="0"/>
          <a:pathLst>
            <a:path>
              <a:moveTo>
                <a:pt x="3454986" y="0"/>
              </a:moveTo>
              <a:lnTo>
                <a:pt x="3454986" y="692113"/>
              </a:lnTo>
              <a:lnTo>
                <a:pt x="0" y="692113"/>
              </a:lnTo>
              <a:lnTo>
                <a:pt x="0" y="781281"/>
              </a:lnTo>
            </a:path>
          </a:pathLst>
        </a:custGeom>
        <a:noFill/>
        <a:ln w="15875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BA007E-8050-4CE0-BE03-6F2FDC3C6A9C}">
      <dsp:nvSpPr>
        <dsp:cNvPr id="0" name=""/>
        <dsp:cNvSpPr/>
      </dsp:nvSpPr>
      <dsp:spPr>
        <a:xfrm>
          <a:off x="3342003" y="218757"/>
          <a:ext cx="1488442" cy="569099"/>
        </a:xfrm>
        <a:prstGeom prst="round2Diag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smtClean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rPr>
            <a:t>메인</a:t>
          </a:r>
          <a:endParaRPr lang="ko-KR" altLang="en-US" sz="1600" kern="1200" dirty="0">
            <a:latin typeface="Pretendard Variable SemiBold" panose="02000003000000020004" pitchFamily="2" charset="-127"/>
            <a:ea typeface="Pretendard Variable SemiBold" panose="02000003000000020004" pitchFamily="2" charset="-127"/>
            <a:cs typeface="Pretendard Variable SemiBold" panose="02000003000000020004" pitchFamily="2" charset="-127"/>
          </a:endParaRPr>
        </a:p>
      </dsp:txBody>
      <dsp:txXfrm>
        <a:off x="3369784" y="246538"/>
        <a:ext cx="1432880" cy="513537"/>
      </dsp:txXfrm>
    </dsp:sp>
    <dsp:sp modelId="{6FF69B6C-D0CF-40C9-B225-0258926141A5}">
      <dsp:nvSpPr>
        <dsp:cNvPr id="0" name=""/>
        <dsp:cNvSpPr/>
      </dsp:nvSpPr>
      <dsp:spPr>
        <a:xfrm>
          <a:off x="28191" y="1569138"/>
          <a:ext cx="1206094" cy="512206"/>
        </a:xfrm>
        <a:prstGeom prst="rect">
          <a:avLst/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 smtClean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로그인 및</a:t>
          </a:r>
          <a:r>
            <a:rPr lang="en-US" altLang="ko-KR" sz="1300" kern="1200" dirty="0" smtClean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/>
          </a:r>
          <a:br>
            <a:rPr lang="en-US" altLang="ko-KR" sz="1300" kern="1200" dirty="0" smtClean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</a:br>
          <a:r>
            <a:rPr lang="ko-KR" altLang="en-US" sz="1300" kern="1200" dirty="0" smtClean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회원가입</a:t>
          </a:r>
          <a:endParaRPr lang="ko-KR" altLang="en-US" sz="1300" kern="1200" dirty="0"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sp:txBody>
      <dsp:txXfrm>
        <a:off x="28191" y="1569138"/>
        <a:ext cx="1206094" cy="512206"/>
      </dsp:txXfrm>
    </dsp:sp>
    <dsp:sp modelId="{761A815E-E9F6-4500-ACDE-4C6A7615814D}">
      <dsp:nvSpPr>
        <dsp:cNvPr id="0" name=""/>
        <dsp:cNvSpPr/>
      </dsp:nvSpPr>
      <dsp:spPr>
        <a:xfrm>
          <a:off x="1412621" y="1569138"/>
          <a:ext cx="1206094" cy="512206"/>
        </a:xfrm>
        <a:prstGeom prst="rect">
          <a:avLst/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smtClean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자료검색</a:t>
          </a:r>
          <a:endParaRPr lang="ko-KR" altLang="en-US" sz="1300" kern="1200" dirty="0"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sp:txBody>
      <dsp:txXfrm>
        <a:off x="1412621" y="1569138"/>
        <a:ext cx="1206094" cy="512206"/>
      </dsp:txXfrm>
    </dsp:sp>
    <dsp:sp modelId="{369251C4-EA92-4DD6-A0DF-982982EA42F3}">
      <dsp:nvSpPr>
        <dsp:cNvPr id="0" name=""/>
        <dsp:cNvSpPr/>
      </dsp:nvSpPr>
      <dsp:spPr>
        <a:xfrm>
          <a:off x="1054285" y="2259680"/>
          <a:ext cx="849218" cy="252319"/>
        </a:xfrm>
        <a:prstGeom prst="round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 smtClean="0">
              <a:latin typeface="+mn-ea"/>
              <a:ea typeface="+mn-ea"/>
              <a:cs typeface="Pretendard Variable" panose="02000003000000020004" pitchFamily="2" charset="-127"/>
            </a:rPr>
            <a:t>검색 목록</a:t>
          </a:r>
          <a:endParaRPr lang="ko-KR" altLang="en-US" sz="1050" kern="1200" dirty="0">
            <a:latin typeface="+mn-ea"/>
            <a:ea typeface="+mn-ea"/>
            <a:cs typeface="Pretendard Variable" panose="02000003000000020004" pitchFamily="2" charset="-127"/>
          </a:endParaRPr>
        </a:p>
      </dsp:txBody>
      <dsp:txXfrm>
        <a:off x="1066602" y="2271997"/>
        <a:ext cx="824584" cy="227685"/>
      </dsp:txXfrm>
    </dsp:sp>
    <dsp:sp modelId="{48D4EFF3-DBE3-4BDA-BFE3-4C1E3A812A6E}">
      <dsp:nvSpPr>
        <dsp:cNvPr id="0" name=""/>
        <dsp:cNvSpPr/>
      </dsp:nvSpPr>
      <dsp:spPr>
        <a:xfrm>
          <a:off x="1266590" y="2690336"/>
          <a:ext cx="849218" cy="252319"/>
        </a:xfrm>
        <a:prstGeom prst="roundRect">
          <a:avLst/>
        </a:prstGeom>
        <a:solidFill>
          <a:schemeClr val="accent1">
            <a:tint val="7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 smtClean="0">
              <a:latin typeface="+mn-ea"/>
              <a:ea typeface="+mn-ea"/>
              <a:cs typeface="Pretendard Variable" panose="02000003000000020004" pitchFamily="2" charset="-127"/>
            </a:rPr>
            <a:t>도서 상세</a:t>
          </a:r>
          <a:endParaRPr lang="ko-KR" altLang="en-US" sz="1050" kern="1200" dirty="0">
            <a:latin typeface="+mn-ea"/>
            <a:ea typeface="+mn-ea"/>
            <a:cs typeface="Pretendard Variable" panose="02000003000000020004" pitchFamily="2" charset="-127"/>
          </a:endParaRPr>
        </a:p>
      </dsp:txBody>
      <dsp:txXfrm>
        <a:off x="1278907" y="2702653"/>
        <a:ext cx="824584" cy="227685"/>
      </dsp:txXfrm>
    </dsp:sp>
    <dsp:sp modelId="{9E276178-8491-4339-A288-D975FE1BD97E}">
      <dsp:nvSpPr>
        <dsp:cNvPr id="0" name=""/>
        <dsp:cNvSpPr/>
      </dsp:nvSpPr>
      <dsp:spPr>
        <a:xfrm>
          <a:off x="2081840" y="2259680"/>
          <a:ext cx="849218" cy="252319"/>
        </a:xfrm>
        <a:prstGeom prst="round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 smtClean="0">
              <a:latin typeface="+mn-ea"/>
              <a:ea typeface="+mn-ea"/>
              <a:cs typeface="Pretendard Variable" panose="02000003000000020004" pitchFamily="2" charset="-127"/>
            </a:rPr>
            <a:t>희망도서 신청</a:t>
          </a:r>
          <a:endParaRPr lang="ko-KR" altLang="en-US" sz="1050" kern="1200" dirty="0">
            <a:latin typeface="+mn-ea"/>
            <a:ea typeface="+mn-ea"/>
            <a:cs typeface="Pretendard Variable" panose="02000003000000020004" pitchFamily="2" charset="-127"/>
          </a:endParaRPr>
        </a:p>
      </dsp:txBody>
      <dsp:txXfrm>
        <a:off x="2094157" y="2271997"/>
        <a:ext cx="824584" cy="227685"/>
      </dsp:txXfrm>
    </dsp:sp>
    <dsp:sp modelId="{49E35B60-5E83-4E0B-B2B8-D88230A9B678}">
      <dsp:nvSpPr>
        <dsp:cNvPr id="0" name=""/>
        <dsp:cNvSpPr/>
      </dsp:nvSpPr>
      <dsp:spPr>
        <a:xfrm>
          <a:off x="2830867" y="1569138"/>
          <a:ext cx="1206094" cy="512206"/>
        </a:xfrm>
        <a:prstGeom prst="rect">
          <a:avLst/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 smtClean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이용안내</a:t>
          </a:r>
          <a:endParaRPr lang="ko-KR" altLang="en-US" sz="1300" kern="1200" dirty="0"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sp:txBody>
      <dsp:txXfrm>
        <a:off x="2830867" y="1569138"/>
        <a:ext cx="1206094" cy="512206"/>
      </dsp:txXfrm>
    </dsp:sp>
    <dsp:sp modelId="{F384B4D6-9916-49EE-8818-E694DEC425A3}">
      <dsp:nvSpPr>
        <dsp:cNvPr id="0" name=""/>
        <dsp:cNvSpPr/>
      </dsp:nvSpPr>
      <dsp:spPr>
        <a:xfrm>
          <a:off x="3109394" y="2259680"/>
          <a:ext cx="849218" cy="252319"/>
        </a:xfrm>
        <a:prstGeom prst="round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smtClean="0">
              <a:latin typeface="+mn-ea"/>
              <a:ea typeface="+mn-ea"/>
              <a:cs typeface="Pretendard Variable Medium" panose="02000003000000020004" pitchFamily="2" charset="-127"/>
            </a:rPr>
            <a:t>이용 시간</a:t>
          </a:r>
          <a:endParaRPr lang="ko-KR" altLang="en-US" sz="1000" kern="1200" dirty="0">
            <a:latin typeface="+mn-ea"/>
            <a:ea typeface="+mn-ea"/>
            <a:cs typeface="Pretendard Variable Medium" panose="02000003000000020004" pitchFamily="2" charset="-127"/>
          </a:endParaRPr>
        </a:p>
      </dsp:txBody>
      <dsp:txXfrm>
        <a:off x="3121711" y="2271997"/>
        <a:ext cx="824584" cy="227685"/>
      </dsp:txXfrm>
    </dsp:sp>
    <dsp:sp modelId="{41C5034F-AC48-4E2F-9E9F-5154C239D611}">
      <dsp:nvSpPr>
        <dsp:cNvPr id="0" name=""/>
        <dsp:cNvSpPr/>
      </dsp:nvSpPr>
      <dsp:spPr>
        <a:xfrm>
          <a:off x="3109394" y="2690336"/>
          <a:ext cx="849218" cy="252319"/>
        </a:xfrm>
        <a:prstGeom prst="round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>
              <a:latin typeface="+mn-ea"/>
              <a:ea typeface="+mn-ea"/>
              <a:cs typeface="Pretendard Variable Medium" panose="02000003000000020004" pitchFamily="2" charset="-127"/>
            </a:rPr>
            <a:t>대출방법</a:t>
          </a:r>
          <a:endParaRPr lang="ko-KR" altLang="en-US" sz="1000" kern="1200" dirty="0">
            <a:latin typeface="+mn-ea"/>
            <a:ea typeface="+mn-ea"/>
            <a:cs typeface="Pretendard Variable Medium" panose="02000003000000020004" pitchFamily="2" charset="-127"/>
          </a:endParaRPr>
        </a:p>
      </dsp:txBody>
      <dsp:txXfrm>
        <a:off x="3121711" y="2702653"/>
        <a:ext cx="824584" cy="227685"/>
      </dsp:txXfrm>
    </dsp:sp>
    <dsp:sp modelId="{44F1D6DC-53A0-457C-B3D1-CB64555896A4}">
      <dsp:nvSpPr>
        <dsp:cNvPr id="0" name=""/>
        <dsp:cNvSpPr/>
      </dsp:nvSpPr>
      <dsp:spPr>
        <a:xfrm>
          <a:off x="3109394" y="3120991"/>
          <a:ext cx="849218" cy="252319"/>
        </a:xfrm>
        <a:prstGeom prst="round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smtClean="0">
              <a:latin typeface="+mn-ea"/>
              <a:ea typeface="+mn-ea"/>
              <a:cs typeface="Pretendard Variable Medium" panose="02000003000000020004" pitchFamily="2" charset="-127"/>
            </a:rPr>
            <a:t>도서관 시설</a:t>
          </a:r>
          <a:endParaRPr lang="ko-KR" altLang="en-US" sz="1000" kern="1200" dirty="0">
            <a:latin typeface="+mn-ea"/>
            <a:ea typeface="+mn-ea"/>
            <a:cs typeface="Pretendard Variable Medium" panose="02000003000000020004" pitchFamily="2" charset="-127"/>
          </a:endParaRPr>
        </a:p>
      </dsp:txBody>
      <dsp:txXfrm>
        <a:off x="3121711" y="3133308"/>
        <a:ext cx="824584" cy="227685"/>
      </dsp:txXfrm>
    </dsp:sp>
    <dsp:sp modelId="{EA9B4671-3D6A-4E82-B7F3-2649432A2BCF}">
      <dsp:nvSpPr>
        <dsp:cNvPr id="0" name=""/>
        <dsp:cNvSpPr/>
      </dsp:nvSpPr>
      <dsp:spPr>
        <a:xfrm>
          <a:off x="3109394" y="3551647"/>
          <a:ext cx="849218" cy="252319"/>
        </a:xfrm>
        <a:prstGeom prst="round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>
              <a:latin typeface="+mn-ea"/>
              <a:ea typeface="+mn-ea"/>
              <a:cs typeface="Pretendard Variable Medium" panose="02000003000000020004" pitchFamily="2" charset="-127"/>
            </a:rPr>
            <a:t>회원증</a:t>
          </a:r>
          <a:r>
            <a:rPr lang="ko-KR" altLang="en-US" sz="1000" kern="1200" dirty="0" smtClean="0">
              <a:latin typeface="+mn-ea"/>
              <a:ea typeface="+mn-ea"/>
              <a:cs typeface="Pretendard Variable Medium" panose="02000003000000020004" pitchFamily="2" charset="-127"/>
            </a:rPr>
            <a:t> 발급</a:t>
          </a:r>
          <a:endParaRPr lang="ko-KR" altLang="en-US" sz="1000" kern="1200" dirty="0">
            <a:latin typeface="+mn-ea"/>
            <a:ea typeface="+mn-ea"/>
            <a:cs typeface="Pretendard Variable Medium" panose="02000003000000020004" pitchFamily="2" charset="-127"/>
          </a:endParaRPr>
        </a:p>
      </dsp:txBody>
      <dsp:txXfrm>
        <a:off x="3121711" y="3563964"/>
        <a:ext cx="824584" cy="227685"/>
      </dsp:txXfrm>
    </dsp:sp>
    <dsp:sp modelId="{29ED4F78-E52C-4AF0-9ADF-3D13C87A18E4}">
      <dsp:nvSpPr>
        <dsp:cNvPr id="0" name=""/>
        <dsp:cNvSpPr/>
      </dsp:nvSpPr>
      <dsp:spPr>
        <a:xfrm>
          <a:off x="4215297" y="1569138"/>
          <a:ext cx="1206094" cy="512206"/>
        </a:xfrm>
        <a:prstGeom prst="rect">
          <a:avLst/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 err="1" smtClean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알림마당</a:t>
          </a:r>
          <a:endParaRPr lang="ko-KR" altLang="en-US" sz="1300" kern="1200" dirty="0"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sp:txBody>
      <dsp:txXfrm>
        <a:off x="4215297" y="1569138"/>
        <a:ext cx="1206094" cy="512206"/>
      </dsp:txXfrm>
    </dsp:sp>
    <dsp:sp modelId="{D54FDF86-9964-4364-A6A1-CD462F08D97F}">
      <dsp:nvSpPr>
        <dsp:cNvPr id="0" name=""/>
        <dsp:cNvSpPr/>
      </dsp:nvSpPr>
      <dsp:spPr>
        <a:xfrm>
          <a:off x="4493824" y="2259680"/>
          <a:ext cx="849218" cy="252319"/>
        </a:xfrm>
        <a:prstGeom prst="round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 smtClean="0">
              <a:latin typeface="+mn-ea"/>
              <a:ea typeface="+mn-ea"/>
              <a:cs typeface="Pretendard Variable" panose="02000003000000020004" pitchFamily="2" charset="-127"/>
            </a:rPr>
            <a:t>공지사항</a:t>
          </a:r>
          <a:endParaRPr lang="ko-KR" altLang="en-US" sz="1050" kern="1200" dirty="0">
            <a:latin typeface="+mn-ea"/>
            <a:ea typeface="+mn-ea"/>
            <a:cs typeface="Pretendard Variable" panose="02000003000000020004" pitchFamily="2" charset="-127"/>
          </a:endParaRPr>
        </a:p>
      </dsp:txBody>
      <dsp:txXfrm>
        <a:off x="4506141" y="2271997"/>
        <a:ext cx="824584" cy="227685"/>
      </dsp:txXfrm>
    </dsp:sp>
    <dsp:sp modelId="{DCD04B18-62D5-4721-AA52-1901F35AB7F6}">
      <dsp:nvSpPr>
        <dsp:cNvPr id="0" name=""/>
        <dsp:cNvSpPr/>
      </dsp:nvSpPr>
      <dsp:spPr>
        <a:xfrm>
          <a:off x="4493824" y="2690336"/>
          <a:ext cx="849218" cy="252319"/>
        </a:xfrm>
        <a:prstGeom prst="round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 err="1" smtClean="0">
              <a:latin typeface="+mn-ea"/>
              <a:ea typeface="+mn-ea"/>
              <a:cs typeface="Pretendard Variable" panose="02000003000000020004" pitchFamily="2" charset="-127"/>
            </a:rPr>
            <a:t>신착</a:t>
          </a:r>
          <a:r>
            <a:rPr lang="ko-KR" altLang="en-US" sz="1050" kern="1200" dirty="0" smtClean="0">
              <a:latin typeface="+mn-ea"/>
              <a:ea typeface="+mn-ea"/>
              <a:cs typeface="Pretendard Variable" panose="02000003000000020004" pitchFamily="2" charset="-127"/>
            </a:rPr>
            <a:t> 도서</a:t>
          </a:r>
          <a:endParaRPr lang="ko-KR" altLang="en-US" sz="1050" kern="1200" dirty="0">
            <a:latin typeface="+mn-ea"/>
            <a:ea typeface="+mn-ea"/>
            <a:cs typeface="Pretendard Variable" panose="02000003000000020004" pitchFamily="2" charset="-127"/>
          </a:endParaRPr>
        </a:p>
      </dsp:txBody>
      <dsp:txXfrm>
        <a:off x="4506141" y="2702653"/>
        <a:ext cx="824584" cy="227685"/>
      </dsp:txXfrm>
    </dsp:sp>
    <dsp:sp modelId="{E8A28A8E-C0A0-4325-B54C-79069302E4A5}">
      <dsp:nvSpPr>
        <dsp:cNvPr id="0" name=""/>
        <dsp:cNvSpPr/>
      </dsp:nvSpPr>
      <dsp:spPr>
        <a:xfrm>
          <a:off x="4493824" y="3120991"/>
          <a:ext cx="849218" cy="252319"/>
        </a:xfrm>
        <a:prstGeom prst="round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 smtClean="0">
              <a:latin typeface="+mn-ea"/>
              <a:ea typeface="+mn-ea"/>
              <a:cs typeface="Pretendard Variable" panose="02000003000000020004" pitchFamily="2" charset="-127"/>
            </a:rPr>
            <a:t>도서관 행사</a:t>
          </a:r>
          <a:endParaRPr lang="ko-KR" altLang="en-US" sz="1050" kern="1200" dirty="0">
            <a:latin typeface="+mn-ea"/>
            <a:ea typeface="+mn-ea"/>
            <a:cs typeface="Pretendard Variable" panose="02000003000000020004" pitchFamily="2" charset="-127"/>
          </a:endParaRPr>
        </a:p>
      </dsp:txBody>
      <dsp:txXfrm>
        <a:off x="4506141" y="3133308"/>
        <a:ext cx="824584" cy="227685"/>
      </dsp:txXfrm>
    </dsp:sp>
    <dsp:sp modelId="{6114CC8F-EEC1-44C5-BEA8-1DCAB0C7A0E7}">
      <dsp:nvSpPr>
        <dsp:cNvPr id="0" name=""/>
        <dsp:cNvSpPr/>
      </dsp:nvSpPr>
      <dsp:spPr>
        <a:xfrm>
          <a:off x="4493824" y="3551647"/>
          <a:ext cx="849218" cy="252319"/>
        </a:xfrm>
        <a:prstGeom prst="round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50" kern="1200" dirty="0" smtClean="0">
              <a:latin typeface="+mn-ea"/>
              <a:ea typeface="+mn-ea"/>
              <a:cs typeface="Pretendard Variable" panose="02000003000000020004" pitchFamily="2" charset="-127"/>
            </a:rPr>
            <a:t>FAQ</a:t>
          </a:r>
          <a:endParaRPr lang="ko-KR" altLang="en-US" sz="1050" kern="1200" dirty="0">
            <a:latin typeface="+mn-ea"/>
            <a:ea typeface="+mn-ea"/>
            <a:cs typeface="Pretendard Variable" panose="02000003000000020004" pitchFamily="2" charset="-127"/>
          </a:endParaRPr>
        </a:p>
      </dsp:txBody>
      <dsp:txXfrm>
        <a:off x="4506141" y="3563964"/>
        <a:ext cx="824584" cy="227685"/>
      </dsp:txXfrm>
    </dsp:sp>
    <dsp:sp modelId="{C72E1213-CB73-4EF9-9904-C4094CD9F60B}">
      <dsp:nvSpPr>
        <dsp:cNvPr id="0" name=""/>
        <dsp:cNvSpPr/>
      </dsp:nvSpPr>
      <dsp:spPr>
        <a:xfrm>
          <a:off x="5599727" y="1569138"/>
          <a:ext cx="1206094" cy="512206"/>
        </a:xfrm>
        <a:prstGeom prst="rect">
          <a:avLst/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 smtClean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도서관 소개</a:t>
          </a:r>
          <a:endParaRPr lang="ko-KR" altLang="en-US" sz="1300" kern="1200" dirty="0"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sp:txBody>
      <dsp:txXfrm>
        <a:off x="5599727" y="1569138"/>
        <a:ext cx="1206094" cy="512206"/>
      </dsp:txXfrm>
    </dsp:sp>
    <dsp:sp modelId="{C831F76E-AB0F-4734-BA6A-1B5414B2C9AA}">
      <dsp:nvSpPr>
        <dsp:cNvPr id="0" name=""/>
        <dsp:cNvSpPr/>
      </dsp:nvSpPr>
      <dsp:spPr>
        <a:xfrm>
          <a:off x="5878254" y="2259680"/>
          <a:ext cx="849218" cy="252319"/>
        </a:xfrm>
        <a:prstGeom prst="round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 smtClean="0">
              <a:latin typeface="+mn-ea"/>
              <a:ea typeface="+mn-ea"/>
              <a:cs typeface="Pretendard Variable Medium" panose="02000003000000020004" pitchFamily="2" charset="-127"/>
            </a:rPr>
            <a:t>연혁</a:t>
          </a:r>
          <a:endParaRPr lang="ko-KR" altLang="en-US" sz="1050" kern="1200" dirty="0">
            <a:latin typeface="+mn-ea"/>
            <a:ea typeface="+mn-ea"/>
            <a:cs typeface="Pretendard Variable Medium" panose="02000003000000020004" pitchFamily="2" charset="-127"/>
          </a:endParaRPr>
        </a:p>
      </dsp:txBody>
      <dsp:txXfrm>
        <a:off x="5890571" y="2271997"/>
        <a:ext cx="824584" cy="227685"/>
      </dsp:txXfrm>
    </dsp:sp>
    <dsp:sp modelId="{3D00589F-CAF1-4494-A59E-BD25D7BBD4AA}">
      <dsp:nvSpPr>
        <dsp:cNvPr id="0" name=""/>
        <dsp:cNvSpPr/>
      </dsp:nvSpPr>
      <dsp:spPr>
        <a:xfrm>
          <a:off x="5878254" y="2690336"/>
          <a:ext cx="849218" cy="252319"/>
        </a:xfrm>
        <a:prstGeom prst="round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 smtClean="0">
              <a:latin typeface="+mn-ea"/>
              <a:ea typeface="+mn-ea"/>
              <a:cs typeface="Pretendard Variable Medium" panose="02000003000000020004" pitchFamily="2" charset="-127"/>
            </a:rPr>
            <a:t>조직도</a:t>
          </a:r>
          <a:endParaRPr lang="ko-KR" altLang="en-US" sz="1050" kern="1200" dirty="0">
            <a:latin typeface="+mn-ea"/>
            <a:ea typeface="+mn-ea"/>
            <a:cs typeface="Pretendard Variable Medium" panose="02000003000000020004" pitchFamily="2" charset="-127"/>
          </a:endParaRPr>
        </a:p>
      </dsp:txBody>
      <dsp:txXfrm>
        <a:off x="5890571" y="2702653"/>
        <a:ext cx="824584" cy="227685"/>
      </dsp:txXfrm>
    </dsp:sp>
    <dsp:sp modelId="{E7115996-5ED5-456E-9428-DC89BC4FEA4A}">
      <dsp:nvSpPr>
        <dsp:cNvPr id="0" name=""/>
        <dsp:cNvSpPr/>
      </dsp:nvSpPr>
      <dsp:spPr>
        <a:xfrm>
          <a:off x="6966355" y="1569138"/>
          <a:ext cx="1206094" cy="512206"/>
        </a:xfrm>
        <a:prstGeom prst="rect">
          <a:avLst/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 smtClean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내 서재</a:t>
          </a:r>
          <a:endParaRPr lang="ko-KR" altLang="en-US" sz="1300" kern="1200" dirty="0"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sp:txBody>
      <dsp:txXfrm>
        <a:off x="6966355" y="1569138"/>
        <a:ext cx="1206094" cy="512206"/>
      </dsp:txXfrm>
    </dsp:sp>
    <dsp:sp modelId="{9A98461F-86F0-4DC0-A71E-C9F612323A07}">
      <dsp:nvSpPr>
        <dsp:cNvPr id="0" name=""/>
        <dsp:cNvSpPr/>
      </dsp:nvSpPr>
      <dsp:spPr>
        <a:xfrm>
          <a:off x="7262684" y="2259680"/>
          <a:ext cx="849218" cy="252319"/>
        </a:xfrm>
        <a:prstGeom prst="round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 smtClean="0">
              <a:latin typeface="+mn-ea"/>
              <a:ea typeface="+mn-ea"/>
              <a:cs typeface="Pretendard Variable Medium" panose="02000003000000020004" pitchFamily="2" charset="-127"/>
            </a:rPr>
            <a:t>내 정보</a:t>
          </a:r>
          <a:endParaRPr lang="ko-KR" altLang="en-US" sz="1050" kern="1200" dirty="0">
            <a:latin typeface="+mn-ea"/>
            <a:ea typeface="+mn-ea"/>
            <a:cs typeface="Pretendard Variable Medium" panose="02000003000000020004" pitchFamily="2" charset="-127"/>
          </a:endParaRPr>
        </a:p>
      </dsp:txBody>
      <dsp:txXfrm>
        <a:off x="7275001" y="2271997"/>
        <a:ext cx="824584" cy="227685"/>
      </dsp:txXfrm>
    </dsp:sp>
    <dsp:sp modelId="{4AC43E79-7F0D-45D9-9669-49C057741996}">
      <dsp:nvSpPr>
        <dsp:cNvPr id="0" name=""/>
        <dsp:cNvSpPr/>
      </dsp:nvSpPr>
      <dsp:spPr>
        <a:xfrm>
          <a:off x="7262684" y="2690336"/>
          <a:ext cx="849218" cy="252319"/>
        </a:xfrm>
        <a:prstGeom prst="round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 err="1" smtClean="0">
              <a:latin typeface="+mn-ea"/>
              <a:ea typeface="+mn-ea"/>
              <a:cs typeface="Pretendard Variable Medium" panose="02000003000000020004" pitchFamily="2" charset="-127"/>
            </a:rPr>
            <a:t>대출기록</a:t>
          </a:r>
          <a:endParaRPr lang="ko-KR" altLang="en-US" sz="1050" kern="1200" dirty="0">
            <a:latin typeface="+mn-ea"/>
            <a:ea typeface="+mn-ea"/>
            <a:cs typeface="Pretendard Variable Medium" panose="02000003000000020004" pitchFamily="2" charset="-127"/>
          </a:endParaRPr>
        </a:p>
      </dsp:txBody>
      <dsp:txXfrm>
        <a:off x="7275001" y="2702653"/>
        <a:ext cx="824584" cy="227685"/>
      </dsp:txXfrm>
    </dsp:sp>
    <dsp:sp modelId="{98AB867B-0671-4150-A4E8-E2B7F375E03A}">
      <dsp:nvSpPr>
        <dsp:cNvPr id="0" name=""/>
        <dsp:cNvSpPr/>
      </dsp:nvSpPr>
      <dsp:spPr>
        <a:xfrm>
          <a:off x="7262684" y="3120991"/>
          <a:ext cx="849218" cy="252319"/>
        </a:xfrm>
        <a:prstGeom prst="round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 smtClean="0">
              <a:latin typeface="+mn-ea"/>
              <a:ea typeface="+mn-ea"/>
              <a:cs typeface="Pretendard Variable Medium" panose="02000003000000020004" pitchFamily="2" charset="-127"/>
            </a:rPr>
            <a:t>관심 서적</a:t>
          </a:r>
          <a:endParaRPr lang="ko-KR" altLang="en-US" sz="1050" kern="1200" dirty="0">
            <a:latin typeface="+mn-ea"/>
            <a:ea typeface="+mn-ea"/>
            <a:cs typeface="Pretendard Variable Medium" panose="02000003000000020004" pitchFamily="2" charset="-127"/>
          </a:endParaRPr>
        </a:p>
      </dsp:txBody>
      <dsp:txXfrm>
        <a:off x="7275001" y="3133308"/>
        <a:ext cx="824584" cy="227685"/>
      </dsp:txXfrm>
    </dsp:sp>
    <dsp:sp modelId="{EB2351A1-2C0F-4EF9-B311-79895C464B0B}">
      <dsp:nvSpPr>
        <dsp:cNvPr id="0" name=""/>
        <dsp:cNvSpPr/>
      </dsp:nvSpPr>
      <dsp:spPr>
        <a:xfrm>
          <a:off x="7262684" y="3551647"/>
          <a:ext cx="849218" cy="252319"/>
        </a:xfrm>
        <a:prstGeom prst="round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 smtClean="0">
              <a:latin typeface="+mn-ea"/>
              <a:ea typeface="+mn-ea"/>
              <a:cs typeface="Pretendard Variable" panose="02000003000000020004" pitchFamily="2" charset="-127"/>
            </a:rPr>
            <a:t>내 문의</a:t>
          </a:r>
          <a:endParaRPr lang="ko-KR" altLang="en-US" sz="1050" kern="1200" dirty="0">
            <a:latin typeface="+mn-ea"/>
            <a:ea typeface="+mn-ea"/>
            <a:cs typeface="Pretendard Variable Medium" panose="02000003000000020004" pitchFamily="2" charset="-127"/>
          </a:endParaRPr>
        </a:p>
      </dsp:txBody>
      <dsp:txXfrm>
        <a:off x="7275001" y="3563964"/>
        <a:ext cx="824584" cy="227685"/>
      </dsp:txXfrm>
    </dsp:sp>
    <dsp:sp modelId="{052E4462-9A90-4BD4-8485-353ED273E9DC}">
      <dsp:nvSpPr>
        <dsp:cNvPr id="0" name=""/>
        <dsp:cNvSpPr/>
      </dsp:nvSpPr>
      <dsp:spPr>
        <a:xfrm>
          <a:off x="3025194" y="1024630"/>
          <a:ext cx="971862" cy="307735"/>
        </a:xfrm>
        <a:prstGeom prst="snip1Rect">
          <a:avLst/>
        </a:prstGeom>
        <a:solidFill>
          <a:schemeClr val="accent2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rPr>
            <a:t>관리자모드</a:t>
          </a:r>
          <a:endParaRPr lang="ko-KR" altLang="en-US" sz="1100" kern="1200" dirty="0"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endParaRPr>
        </a:p>
      </dsp:txBody>
      <dsp:txXfrm>
        <a:off x="3025194" y="1050275"/>
        <a:ext cx="946217" cy="2820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81" y="6400800"/>
            <a:ext cx="990342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6334316"/>
            <a:ext cx="990342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1540" y="758952"/>
            <a:ext cx="817245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3791" y="4455621"/>
            <a:ext cx="817245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92C17-B245-4051-AC29-C69B8256758C}" type="datetimeFigureOut">
              <a:rPr lang="ko-KR" altLang="en-US" smtClean="0"/>
              <a:t>2025-08-27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313C8-28F2-4C7A-9ECE-FFE22980066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81223" y="4343400"/>
            <a:ext cx="80238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285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92C17-B245-4051-AC29-C69B8256758C}" type="datetimeFigureOut">
              <a:rPr lang="ko-KR" altLang="en-US" smtClean="0"/>
              <a:t>2025-08-27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313C8-28F2-4C7A-9ECE-FFE2298006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395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81" y="6400800"/>
            <a:ext cx="990342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6334316"/>
            <a:ext cx="990342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414780"/>
            <a:ext cx="2135981" cy="575742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414779"/>
            <a:ext cx="6284119" cy="5757420"/>
          </a:xfrm>
        </p:spPr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92C17-B245-4051-AC29-C69B8256758C}" type="datetimeFigureOut">
              <a:rPr lang="ko-KR" altLang="en-US" smtClean="0"/>
              <a:t>2025-08-27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313C8-28F2-4C7A-9ECE-FFE2298006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412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92C17-B245-4051-AC29-C69B8256758C}" type="datetimeFigureOut">
              <a:rPr lang="ko-KR" altLang="en-US" smtClean="0"/>
              <a:t>2025-08-27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313C8-28F2-4C7A-9ECE-FFE2298006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613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81" y="6400800"/>
            <a:ext cx="990342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6334316"/>
            <a:ext cx="990342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540" y="758952"/>
            <a:ext cx="817245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1540" y="4453128"/>
            <a:ext cx="817245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92C17-B245-4051-AC29-C69B8256758C}" type="datetimeFigureOut">
              <a:rPr lang="ko-KR" altLang="en-US" smtClean="0"/>
              <a:t>2025-08-27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313C8-28F2-4C7A-9ECE-FFE22980066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81223" y="4343400"/>
            <a:ext cx="80238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025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91540" y="286605"/>
            <a:ext cx="817245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1540" y="1845734"/>
            <a:ext cx="401193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52060" y="1845737"/>
            <a:ext cx="4011930" cy="402335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92C17-B245-4051-AC29-C69B8256758C}" type="datetimeFigureOut">
              <a:rPr lang="ko-KR" altLang="en-US" smtClean="0"/>
              <a:t>2025-08-27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313C8-28F2-4C7A-9ECE-FFE2298006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170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91540" y="286605"/>
            <a:ext cx="817245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1540" y="1846052"/>
            <a:ext cx="401193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1540" y="2582334"/>
            <a:ext cx="4011930" cy="32867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52060" y="1846052"/>
            <a:ext cx="401193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52060" y="2582334"/>
            <a:ext cx="4011930" cy="32867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92C17-B245-4051-AC29-C69B8256758C}" type="datetimeFigureOut">
              <a:rPr lang="ko-KR" altLang="en-US" smtClean="0"/>
              <a:t>2025-08-27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313C8-28F2-4C7A-9ECE-FFE2298006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608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92C17-B245-4051-AC29-C69B8256758C}" type="datetimeFigureOut">
              <a:rPr lang="ko-KR" altLang="en-US" smtClean="0"/>
              <a:t>2025-08-27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313C8-28F2-4C7A-9ECE-FFE2298006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979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581" y="6400800"/>
            <a:ext cx="990342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3" y="6334316"/>
            <a:ext cx="990342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92C17-B245-4051-AC29-C69B8256758C}" type="datetimeFigureOut">
              <a:rPr lang="ko-KR" altLang="en-US" smtClean="0"/>
              <a:t>2025-08-27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313C8-28F2-4C7A-9ECE-FFE2298006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175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" y="0"/>
            <a:ext cx="329126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282557" y="0"/>
            <a:ext cx="5200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594359"/>
            <a:ext cx="2600325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8591" y="731520"/>
            <a:ext cx="5426842" cy="52578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1475" y="2926080"/>
            <a:ext cx="2600325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78229" y="6459787"/>
            <a:ext cx="2127540" cy="365125"/>
          </a:xfrm>
        </p:spPr>
        <p:txBody>
          <a:bodyPr/>
          <a:lstStyle>
            <a:lvl1pPr algn="l">
              <a:defRPr/>
            </a:lvl1pPr>
          </a:lstStyle>
          <a:p>
            <a:fld id="{D3192C17-B245-4051-AC29-C69B8256758C}" type="datetimeFigureOut">
              <a:rPr lang="ko-KR" altLang="en-US" smtClean="0"/>
              <a:t>2025-08-27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00487" y="6459787"/>
            <a:ext cx="3776663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55313C8-28F2-4C7A-9ECE-FFE2298006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336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903421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3" y="4915076"/>
            <a:ext cx="990342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540" y="5074920"/>
            <a:ext cx="822198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" y="0"/>
            <a:ext cx="9905988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1539" y="5907024"/>
            <a:ext cx="822198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92C17-B245-4051-AC29-C69B8256758C}" type="datetimeFigureOut">
              <a:rPr lang="ko-KR" altLang="en-US" smtClean="0"/>
              <a:t>2025-08-27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313C8-28F2-4C7A-9ECE-FFE2298006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255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9906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9906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540" y="286605"/>
            <a:ext cx="817245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1539" y="1845734"/>
            <a:ext cx="817245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1542" y="6459787"/>
            <a:ext cx="20087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3192C17-B245-4051-AC29-C69B8256758C}" type="datetimeFigureOut">
              <a:rPr lang="ko-KR" altLang="en-US" smtClean="0"/>
              <a:t>2025-08-27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95026" y="6459787"/>
            <a:ext cx="39185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44123" y="6459787"/>
            <a:ext cx="10660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55313C8-28F2-4C7A-9ECE-FFE22980066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969745" y="1737845"/>
            <a:ext cx="80981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223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2mushr00m.github.io/sLib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도서관 웹사이트</a:t>
            </a:r>
            <a:r>
              <a:rPr lang="en-US" altLang="ko-KR" dirty="0" smtClean="0"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/>
            </a:r>
            <a:br>
              <a:rPr lang="en-US" altLang="ko-KR" dirty="0" smtClean="0">
                <a:latin typeface="이사만루체 Bold" panose="00000800000000000000" pitchFamily="2" charset="-127"/>
                <a:ea typeface="이사만루체 Bold" panose="00000800000000000000" pitchFamily="2" charset="-127"/>
              </a:rPr>
            </a:br>
            <a:r>
              <a:rPr lang="ko-KR" altLang="en-US" sz="4000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성산 </a:t>
            </a:r>
            <a:r>
              <a:rPr lang="ko-KR" altLang="en-US" sz="40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시립도서관</a:t>
            </a:r>
            <a:endParaRPr lang="ko-KR" altLang="en-US" dirty="0"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34490" y="4618654"/>
            <a:ext cx="7429500" cy="1096346"/>
          </a:xfrm>
        </p:spPr>
        <p:txBody>
          <a:bodyPr>
            <a:normAutofit/>
          </a:bodyPr>
          <a:lstStyle/>
          <a:p>
            <a:pPr lvl="1" algn="r">
              <a:lnSpc>
                <a:spcPct val="100000"/>
              </a:lnSpc>
            </a:pPr>
            <a:r>
              <a:rPr lang="ko-KR" altLang="en-US" sz="2000" spc="0" dirty="0" smtClean="0">
                <a:latin typeface="+mj-ea"/>
                <a:ea typeface="+mj-ea"/>
                <a:cs typeface="Pretendard Variable" panose="02000003000000020004" pitchFamily="2" charset="-127"/>
              </a:rPr>
              <a:t>작성자</a:t>
            </a:r>
            <a:r>
              <a:rPr lang="en-US" altLang="ko-KR" sz="2000" spc="0" dirty="0" smtClean="0">
                <a:latin typeface="+mj-ea"/>
                <a:ea typeface="+mj-ea"/>
                <a:cs typeface="Pretendard Variable" panose="02000003000000020004" pitchFamily="2" charset="-127"/>
              </a:rPr>
              <a:t>:</a:t>
            </a:r>
            <a:r>
              <a:rPr lang="en-US" altLang="ko-KR" sz="2000" spc="0" dirty="0" smtClean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 Variable" panose="02000003000000020004" pitchFamily="2" charset="-127"/>
              </a:rPr>
              <a:t> </a:t>
            </a:r>
            <a:r>
              <a:rPr lang="ko-KR" altLang="en-US" sz="2000" spc="0" dirty="0" smtClean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 Variable" panose="02000003000000020004" pitchFamily="2" charset="-127"/>
              </a:rPr>
              <a:t>김소현</a:t>
            </a:r>
            <a:endParaRPr lang="en-US" altLang="ko-KR" sz="2000" spc="0" dirty="0" smtClean="0">
              <a:latin typeface="이사만루체 Light" panose="00000300000000000000" pitchFamily="2" charset="-127"/>
              <a:ea typeface="이사만루체 Light" panose="00000300000000000000" pitchFamily="2" charset="-127"/>
              <a:cs typeface="Pretendard Variable" panose="02000003000000020004" pitchFamily="2" charset="-127"/>
            </a:endParaRPr>
          </a:p>
          <a:p>
            <a:pPr lvl="1" algn="r">
              <a:lnSpc>
                <a:spcPct val="100000"/>
              </a:lnSpc>
            </a:pPr>
            <a:r>
              <a:rPr lang="ko-KR" altLang="en-US" sz="2000" spc="0" dirty="0" smtClean="0">
                <a:latin typeface="+mj-ea"/>
                <a:ea typeface="+mj-ea"/>
                <a:cs typeface="Pretendard Variable" panose="02000003000000020004" pitchFamily="2" charset="-127"/>
              </a:rPr>
              <a:t>날짜</a:t>
            </a:r>
            <a:r>
              <a:rPr lang="en-US" altLang="ko-KR" sz="2000" spc="0" dirty="0" smtClean="0">
                <a:latin typeface="+mj-ea"/>
                <a:ea typeface="+mj-ea"/>
                <a:cs typeface="Pretendard Variable" panose="02000003000000020004" pitchFamily="2" charset="-127"/>
              </a:rPr>
              <a:t>:</a:t>
            </a:r>
            <a:r>
              <a:rPr lang="en-US" altLang="ko-KR" sz="2000" spc="0" dirty="0" smtClean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 Variable" panose="02000003000000020004" pitchFamily="2" charset="-127"/>
              </a:rPr>
              <a:t> 2025-08-21</a:t>
            </a:r>
            <a:endParaRPr lang="ko-KR" altLang="en-US" sz="2000" spc="0" dirty="0">
              <a:latin typeface="이사만루체 Light" panose="00000300000000000000" pitchFamily="2" charset="-127"/>
              <a:ea typeface="이사만루체 Light" panose="00000300000000000000" pitchFamily="2" charset="-127"/>
              <a:cs typeface="Pretendard Variable" panose="02000003000000020004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435" y="3802380"/>
            <a:ext cx="425578" cy="42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0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0"/>
          <p:cNvSpPr txBox="1">
            <a:spLocks/>
          </p:cNvSpPr>
          <p:nvPr/>
        </p:nvSpPr>
        <p:spPr>
          <a:xfrm>
            <a:off x="891539" y="2004060"/>
            <a:ext cx="3840481" cy="386503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컴포넌트</a:t>
            </a:r>
            <a:endParaRPr lang="en-US" altLang="ko-KR" dirty="0" smtClean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smtClean="0"/>
              <a:t> </a:t>
            </a:r>
            <a:r>
              <a:rPr lang="en-US" altLang="ko-KR" sz="1600" dirty="0" smtClean="0"/>
              <a:t>border-radius 5/10/15px</a:t>
            </a:r>
            <a:r>
              <a:rPr lang="ko-KR" altLang="en-US" sz="1600" dirty="0" smtClean="0"/>
              <a:t>로 통일감</a:t>
            </a:r>
            <a:endParaRPr lang="en-US" altLang="ko-KR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ko-KR" altLang="en-US" dirty="0" smtClean="0"/>
              <a:t> </a:t>
            </a:r>
            <a:r>
              <a:rPr lang="ko-KR" altLang="en-US" sz="18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버튼</a:t>
            </a:r>
            <a:r>
              <a:rPr lang="en-US" altLang="ko-KR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/>
            </a:r>
            <a:br>
              <a:rPr lang="en-US" altLang="ko-KR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</a:br>
            <a:endParaRPr lang="ko-KR" altLang="en-US" sz="16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UI </a:t>
            </a:r>
            <a:r>
              <a:rPr lang="ko-KR" altLang="en-US" dirty="0" smtClean="0"/>
              <a:t>설계 지침</a:t>
            </a:r>
            <a:r>
              <a:rPr lang="ko-KR" altLang="en-US" sz="3600" dirty="0" smtClean="0"/>
              <a:t> </a:t>
            </a:r>
            <a:r>
              <a:rPr lang="en-US" altLang="ko-KR" sz="3600" dirty="0" smtClean="0"/>
              <a:t>- </a:t>
            </a:r>
            <a:r>
              <a:rPr lang="ko-KR" altLang="en-US" sz="3600" dirty="0" smtClean="0"/>
              <a:t>버튼</a:t>
            </a:r>
            <a:r>
              <a:rPr lang="en-US" altLang="ko-KR" sz="3600" dirty="0" smtClean="0"/>
              <a:t>, </a:t>
            </a:r>
            <a:r>
              <a:rPr lang="ko-KR" altLang="en-US" sz="3600" dirty="0" smtClean="0"/>
              <a:t>너비</a:t>
            </a:r>
            <a:endParaRPr lang="ko-KR" altLang="en-US" sz="36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815752" y="3338401"/>
            <a:ext cx="1728592" cy="423002"/>
          </a:xfrm>
          <a:prstGeom prst="roundRect">
            <a:avLst>
              <a:gd name="adj" fmla="val 7547"/>
            </a:avLst>
          </a:prstGeom>
          <a:solidFill>
            <a:srgbClr val="452F5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버튼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내용 개체 틀 10"/>
          <p:cNvSpPr txBox="1">
            <a:spLocks/>
          </p:cNvSpPr>
          <p:nvPr/>
        </p:nvSpPr>
        <p:spPr>
          <a:xfrm>
            <a:off x="4732020" y="2004060"/>
            <a:ext cx="3840481" cy="386503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너비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1024px </a:t>
            </a:r>
            <a:r>
              <a:rPr lang="ko-KR" altLang="en-US" sz="1600" dirty="0" smtClean="0"/>
              <a:t>이상</a:t>
            </a:r>
            <a:endParaRPr lang="en-US" altLang="ko-KR" sz="1600" dirty="0" smtClean="0"/>
          </a:p>
          <a:p>
            <a:pPr lvl="2">
              <a:buFont typeface="Pretendard Variable" panose="02000003000000020004" pitchFamily="2" charset="-127"/>
              <a:buChar char="⁃"/>
            </a:pPr>
            <a:r>
              <a:rPr lang="ko-KR" altLang="en-US" sz="1200" dirty="0" smtClean="0"/>
              <a:t>고정</a:t>
            </a:r>
            <a:endParaRPr lang="en-US" altLang="ko-KR" sz="1200" dirty="0"/>
          </a:p>
          <a:p>
            <a:pPr lvl="2">
              <a:buFont typeface="Pretendard Variable" panose="02000003000000020004" pitchFamily="2" charset="-127"/>
              <a:buChar char="⁃"/>
            </a:pPr>
            <a:r>
              <a:rPr lang="ko-KR" altLang="en-US" sz="1200" dirty="0" smtClean="0"/>
              <a:t>좌우 여백</a:t>
            </a:r>
            <a:endParaRPr lang="en-US" altLang="ko-KR" sz="1200" dirty="0"/>
          </a:p>
          <a:p>
            <a:pPr lvl="2">
              <a:buFont typeface="Wingdings" panose="05000000000000000000" pitchFamily="2" charset="2"/>
              <a:buChar char="§"/>
            </a:pPr>
            <a:endParaRPr lang="en-US" altLang="ko-KR" sz="12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1024~768px</a:t>
            </a:r>
          </a:p>
          <a:p>
            <a:pPr lvl="2">
              <a:buFont typeface="Pretendard Variable" panose="02000003000000020004" pitchFamily="2" charset="-127"/>
              <a:buChar char="⁃"/>
            </a:pPr>
            <a:r>
              <a:rPr lang="ko-KR" altLang="en-US" sz="1200" dirty="0" smtClean="0"/>
              <a:t>로고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감추기</a:t>
            </a:r>
            <a:endParaRPr lang="en-US" altLang="ko-KR" sz="1200" dirty="0" smtClean="0"/>
          </a:p>
          <a:p>
            <a:pPr lvl="2">
              <a:buFont typeface="Pretendard Variable" panose="02000003000000020004" pitchFamily="2" charset="-127"/>
              <a:buChar char="⁃"/>
            </a:pPr>
            <a:r>
              <a:rPr lang="ko-KR" altLang="en-US" sz="1200" dirty="0" smtClean="0"/>
              <a:t>섹션 </a:t>
            </a:r>
            <a:r>
              <a:rPr lang="ko-KR" altLang="en-US" sz="1200" dirty="0"/>
              <a:t>조</a:t>
            </a:r>
            <a:r>
              <a:rPr lang="ko-KR" altLang="en-US" sz="1200" dirty="0" smtClean="0"/>
              <a:t>정</a:t>
            </a:r>
            <a:endParaRPr lang="en-US" altLang="ko-KR" sz="1200" dirty="0" smtClean="0"/>
          </a:p>
          <a:p>
            <a:pPr lvl="2"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768 </a:t>
            </a:r>
            <a:r>
              <a:rPr lang="ko-KR" altLang="en-US" sz="1600" dirty="0" smtClean="0"/>
              <a:t>이하</a:t>
            </a:r>
            <a:endParaRPr lang="en-US" altLang="ko-KR" sz="1600" dirty="0"/>
          </a:p>
          <a:p>
            <a:pPr lvl="2">
              <a:buFont typeface="Pretendard Variable" panose="02000003000000020004" pitchFamily="2" charset="-127"/>
              <a:buChar char="⁃"/>
            </a:pPr>
            <a:r>
              <a:rPr lang="ko-KR" altLang="en-US" sz="1200" dirty="0"/>
              <a:t>로고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asdie</a:t>
            </a:r>
            <a:r>
              <a:rPr lang="ko-KR" altLang="en-US" sz="1200" dirty="0"/>
              <a:t> 감추기</a:t>
            </a:r>
            <a:endParaRPr lang="en-US" altLang="ko-KR" sz="1200" dirty="0"/>
          </a:p>
          <a:p>
            <a:pPr lvl="2">
              <a:buFont typeface="Pretendard Variable" panose="02000003000000020004" pitchFamily="2" charset="-127"/>
              <a:buChar char="⁃"/>
            </a:pPr>
            <a:r>
              <a:rPr lang="ko-KR" altLang="en-US" sz="1200" dirty="0"/>
              <a:t>서브 헤더 링크 </a:t>
            </a:r>
            <a:r>
              <a:rPr lang="ko-KR" altLang="en-US" sz="1200" dirty="0" err="1"/>
              <a:t>간략화</a:t>
            </a:r>
            <a:endParaRPr lang="en-US" altLang="ko-KR" sz="1200" dirty="0"/>
          </a:p>
          <a:p>
            <a:pPr lvl="2">
              <a:buFont typeface="Pretendard Variable" panose="02000003000000020004" pitchFamily="2" charset="-127"/>
              <a:buChar char="⁃"/>
            </a:pPr>
            <a:r>
              <a:rPr lang="ko-KR" altLang="en-US" sz="1200" dirty="0"/>
              <a:t>섹션 </a:t>
            </a:r>
            <a:r>
              <a:rPr lang="en-US" altLang="ko-KR" sz="1200" dirty="0"/>
              <a:t>1</a:t>
            </a:r>
            <a:r>
              <a:rPr lang="ko-KR" altLang="en-US" sz="1200" dirty="0"/>
              <a:t>열로 </a:t>
            </a:r>
            <a:r>
              <a:rPr lang="ko-KR" altLang="en-US" sz="1200" dirty="0" smtClean="0"/>
              <a:t>조정</a:t>
            </a:r>
            <a:endParaRPr lang="ko-KR" altLang="en-US" sz="1200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815752" y="3894752"/>
            <a:ext cx="1728592" cy="423002"/>
          </a:xfrm>
          <a:prstGeom prst="roundRect">
            <a:avLst>
              <a:gd name="adj" fmla="val 18356"/>
            </a:avLst>
          </a:prstGeom>
          <a:solidFill>
            <a:srgbClr val="452F5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버튼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815752" y="4451103"/>
            <a:ext cx="1728592" cy="423002"/>
          </a:xfrm>
          <a:prstGeom prst="roundRect">
            <a:avLst>
              <a:gd name="adj" fmla="val 35589"/>
            </a:avLst>
          </a:prstGeom>
          <a:solidFill>
            <a:srgbClr val="452F5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버튼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2986611" y="5007454"/>
            <a:ext cx="1623489" cy="37242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dirty="0" smtClean="0">
                <a:solidFill>
                  <a:schemeClr val="tx1">
                    <a:lumMod val="25000"/>
                    <a:lumOff val="7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* </a:t>
            </a:r>
            <a:r>
              <a:rPr lang="ko-KR" altLang="en-US" sz="1100" dirty="0" smtClean="0">
                <a:solidFill>
                  <a:schemeClr val="tx1">
                    <a:lumMod val="25000"/>
                    <a:lumOff val="7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실제와 다를 수 있음</a:t>
            </a:r>
            <a:endParaRPr lang="ko-KR" altLang="en-US" sz="1100" dirty="0">
              <a:solidFill>
                <a:schemeClr val="tx1">
                  <a:lumMod val="25000"/>
                  <a:lumOff val="7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917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 err="1" smtClean="0"/>
              <a:t>프로토타입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963"/>
          <a:stretch/>
        </p:blipFill>
        <p:spPr>
          <a:xfrm>
            <a:off x="3749435" y="1979083"/>
            <a:ext cx="6017500" cy="4183590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891540" y="2689782"/>
            <a:ext cx="1981860" cy="965128"/>
          </a:xfrm>
          <a:prstGeom prst="rect">
            <a:avLst/>
          </a:prstGeom>
          <a:noFill/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altLang="ko-KR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2. </a:t>
            </a:r>
            <a:r>
              <a:rPr lang="ko-KR" altLang="en-US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서브 헤더</a:t>
            </a:r>
            <a:endParaRPr lang="en-US" altLang="ko-KR" sz="1600" dirty="0" smtClean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관련기관 외부링크 사이트</a:t>
            </a:r>
            <a: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/>
            </a:r>
            <a:b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</a:b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또는 </a:t>
            </a:r>
            <a:r>
              <a:rPr lang="ko-KR" altLang="en-US" sz="1100" dirty="0" err="1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퀵링크</a:t>
            </a:r>
            <a:endParaRPr lang="en-US" altLang="ko-KR" sz="1100" dirty="0" smtClean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▼ 버튼으로 </a:t>
            </a:r>
            <a:r>
              <a:rPr lang="ko-KR" altLang="en-US" sz="1100" dirty="0" err="1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더보기</a:t>
            </a:r>
            <a:endParaRPr lang="ko-KR" altLang="en-US" sz="1400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891540" y="3683485"/>
            <a:ext cx="2101800" cy="749865"/>
          </a:xfrm>
          <a:prstGeom prst="rect">
            <a:avLst/>
          </a:prstGeom>
          <a:noFill/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altLang="ko-KR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3. </a:t>
            </a:r>
            <a:r>
              <a:rPr lang="ko-KR" altLang="en-US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헤더</a:t>
            </a:r>
            <a:endParaRPr lang="en-US" altLang="ko-KR" sz="1600" dirty="0" smtClean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로고</a:t>
            </a:r>
            <a: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카테고리</a:t>
            </a:r>
            <a:endParaRPr lang="en-US" altLang="ko-KR" sz="1100" dirty="0" smtClean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en-US" altLang="ko-KR" sz="11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h</a:t>
            </a:r>
            <a: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over 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시 서브카테고리 </a:t>
            </a:r>
            <a: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show</a:t>
            </a:r>
            <a:endParaRPr lang="ko-KR" altLang="en-US" sz="1400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891540" y="4464535"/>
            <a:ext cx="2101800" cy="745640"/>
          </a:xfrm>
          <a:prstGeom prst="rect">
            <a:avLst/>
          </a:prstGeom>
          <a:noFill/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altLang="ko-KR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4. </a:t>
            </a:r>
            <a:r>
              <a:rPr lang="ko-KR" altLang="en-US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배너</a:t>
            </a:r>
            <a:endParaRPr lang="en-US" altLang="ko-KR" sz="1100" dirty="0" smtClean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 err="1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검색창</a:t>
            </a:r>
            <a: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로그인 정보</a:t>
            </a:r>
            <a:endParaRPr lang="en-US" altLang="ko-KR" sz="1100" dirty="0" smtClean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로그인 시</a:t>
            </a:r>
            <a:r>
              <a:rPr lang="en-US" altLang="ko-KR" sz="11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대출 현황 표시</a:t>
            </a:r>
            <a:endParaRPr lang="ko-KR" altLang="en-US" sz="1400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891540" y="5327085"/>
            <a:ext cx="2101800" cy="745640"/>
          </a:xfrm>
          <a:prstGeom prst="rect">
            <a:avLst/>
          </a:prstGeom>
          <a:noFill/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altLang="ko-KR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5. </a:t>
            </a:r>
            <a:r>
              <a:rPr lang="ko-KR" altLang="en-US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섹션</a:t>
            </a:r>
            <a:r>
              <a:rPr lang="en-US" altLang="ko-KR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1</a:t>
            </a:r>
            <a:endParaRPr lang="en-US" altLang="ko-KR" sz="1100" dirty="0" smtClean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홍보 이미지 </a:t>
            </a:r>
            <a: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(420x150)</a:t>
            </a: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 err="1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자주찾는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메뉴 모음</a:t>
            </a:r>
            <a:endParaRPr lang="ko-KR" altLang="en-US" sz="1400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2754555" y="2040392"/>
            <a:ext cx="994880" cy="36428"/>
          </a:xfrm>
          <a:prstGeom prst="line">
            <a:avLst/>
          </a:prstGeom>
          <a:ln w="9525" cap="rnd">
            <a:prstDash val="solid"/>
            <a:headEnd type="none"/>
            <a:tailEnd type="diamond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2736730" y="2282113"/>
            <a:ext cx="1012705" cy="558455"/>
          </a:xfrm>
          <a:prstGeom prst="line">
            <a:avLst/>
          </a:prstGeom>
          <a:ln w="9525" cap="rnd">
            <a:prstDash val="solid"/>
            <a:headEnd type="none"/>
            <a:tailEnd type="diamond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V="1">
            <a:off x="2736730" y="2759147"/>
            <a:ext cx="1030530" cy="1137485"/>
          </a:xfrm>
          <a:prstGeom prst="line">
            <a:avLst/>
          </a:prstGeom>
          <a:ln w="9525" cap="rnd">
            <a:prstDash val="solid"/>
            <a:headEnd type="none"/>
            <a:tailEnd type="diamond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V="1">
            <a:off x="2754555" y="4373666"/>
            <a:ext cx="1114820" cy="466569"/>
          </a:xfrm>
          <a:prstGeom prst="line">
            <a:avLst/>
          </a:prstGeom>
          <a:ln w="9525" cap="rnd">
            <a:prstDash val="solid"/>
            <a:headEnd type="none"/>
            <a:tailEnd type="diamond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754555" y="5455135"/>
            <a:ext cx="994880" cy="2690"/>
          </a:xfrm>
          <a:prstGeom prst="line">
            <a:avLst/>
          </a:prstGeom>
          <a:ln w="9525" cap="rnd">
            <a:prstDash val="solid"/>
            <a:headEnd type="none"/>
            <a:tailEnd type="diamond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내용 개체 틀 2"/>
          <p:cNvSpPr txBox="1">
            <a:spLocks/>
          </p:cNvSpPr>
          <p:nvPr/>
        </p:nvSpPr>
        <p:spPr>
          <a:xfrm>
            <a:off x="891540" y="1878533"/>
            <a:ext cx="1748206" cy="783167"/>
          </a:xfrm>
          <a:prstGeom prst="rect">
            <a:avLst/>
          </a:prstGeom>
          <a:noFill/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altLang="ko-KR" sz="160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1. </a:t>
            </a:r>
            <a:r>
              <a:rPr lang="ko-KR" altLang="en-US" sz="160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팝업형 알림</a:t>
            </a:r>
            <a:endParaRPr lang="en-US" altLang="ko-KR" sz="1600" smtClean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아래로 스크롤 시</a:t>
            </a:r>
            <a:r>
              <a:rPr lang="en-US" altLang="ko-KR" sz="110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hide</a:t>
            </a: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en-US" altLang="ko-KR" sz="110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X </a:t>
            </a:r>
            <a:r>
              <a:rPr lang="ko-KR" altLang="en-US" sz="110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버튼으로 닫기</a:t>
            </a:r>
            <a:endParaRPr lang="ko-KR" altLang="en-US" sz="1400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101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23" b="-337"/>
          <a:stretch/>
        </p:blipFill>
        <p:spPr>
          <a:xfrm>
            <a:off x="3749435" y="2687216"/>
            <a:ext cx="6017500" cy="345232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05" b="38935"/>
          <a:stretch/>
        </p:blipFill>
        <p:spPr>
          <a:xfrm>
            <a:off x="3749435" y="283632"/>
            <a:ext cx="6017500" cy="2524881"/>
          </a:xfrm>
          <a:prstGeom prst="rect">
            <a:avLst/>
          </a:prstGeom>
        </p:spPr>
      </p:pic>
      <p:sp>
        <p:nvSpPr>
          <p:cNvPr id="17" name="내용 개체 틀 2"/>
          <p:cNvSpPr txBox="1">
            <a:spLocks/>
          </p:cNvSpPr>
          <p:nvPr/>
        </p:nvSpPr>
        <p:spPr>
          <a:xfrm>
            <a:off x="646351" y="2424663"/>
            <a:ext cx="1981860" cy="1492017"/>
          </a:xfrm>
          <a:prstGeom prst="rect">
            <a:avLst/>
          </a:prstGeom>
          <a:noFill/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altLang="ko-KR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7. </a:t>
            </a:r>
            <a:r>
              <a:rPr lang="ko-KR" altLang="en-US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섹션</a:t>
            </a:r>
            <a:r>
              <a:rPr lang="en-US" altLang="ko-KR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3, </a:t>
            </a:r>
            <a:r>
              <a:rPr lang="ko-KR" altLang="en-US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섹션</a:t>
            </a:r>
            <a:r>
              <a:rPr lang="en-US" altLang="ko-KR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4</a:t>
            </a:r>
            <a:endParaRPr lang="en-US" altLang="ko-KR" sz="1100" dirty="0" smtClean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 err="1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신착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</a:t>
            </a:r>
            <a: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/ 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인기</a:t>
            </a:r>
            <a: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·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추천 도서</a:t>
            </a:r>
            <a: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/>
            </a:r>
            <a:b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</a:b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각각 </a:t>
            </a:r>
            <a: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2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개</a:t>
            </a:r>
            <a:endParaRPr lang="en-US" altLang="ko-KR" sz="1100" dirty="0" smtClean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+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로 목록 전체보기</a:t>
            </a:r>
            <a:endParaRPr lang="en-US" altLang="ko-KR" sz="1100" dirty="0" smtClean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슬라이드 </a:t>
            </a:r>
            <a: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1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개씩</a:t>
            </a:r>
            <a:endParaRPr lang="en-US" altLang="ko-KR" sz="1100" dirty="0" smtClean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클릭 시 도서 상세</a:t>
            </a:r>
            <a:endParaRPr lang="ko-KR" altLang="en-US" sz="1400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V="1">
            <a:off x="2559938" y="1176774"/>
            <a:ext cx="1184239" cy="8909"/>
          </a:xfrm>
          <a:prstGeom prst="line">
            <a:avLst/>
          </a:prstGeom>
          <a:ln w="9525" cap="rnd">
            <a:prstDash val="solid"/>
            <a:headEnd type="none"/>
            <a:tailEnd type="diamond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2559938" y="3023138"/>
            <a:ext cx="1197640" cy="335"/>
          </a:xfrm>
          <a:prstGeom prst="line">
            <a:avLst/>
          </a:prstGeom>
          <a:ln w="9525" cap="rnd">
            <a:prstDash val="solid"/>
            <a:headEnd type="none"/>
            <a:tailEnd type="diamond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491740" y="5189220"/>
            <a:ext cx="1249552" cy="543"/>
          </a:xfrm>
          <a:prstGeom prst="line">
            <a:avLst/>
          </a:prstGeom>
          <a:ln w="9525" cap="rnd">
            <a:prstDash val="solid"/>
            <a:headEnd type="none"/>
            <a:tailEnd type="diamond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" t="-10831" r="1562" b="-10175"/>
          <a:stretch/>
        </p:blipFill>
        <p:spPr>
          <a:xfrm>
            <a:off x="4010024" y="2619375"/>
            <a:ext cx="5248275" cy="376238"/>
          </a:xfrm>
          <a:prstGeom prst="rect">
            <a:avLst/>
          </a:prstGeom>
        </p:spPr>
      </p:pic>
      <p:sp>
        <p:nvSpPr>
          <p:cNvPr id="46" name="내용 개체 틀 2"/>
          <p:cNvSpPr txBox="1">
            <a:spLocks/>
          </p:cNvSpPr>
          <p:nvPr/>
        </p:nvSpPr>
        <p:spPr>
          <a:xfrm>
            <a:off x="641093" y="616525"/>
            <a:ext cx="1981860" cy="1333514"/>
          </a:xfrm>
          <a:prstGeom prst="rect">
            <a:avLst/>
          </a:prstGeom>
          <a:noFill/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6. </a:t>
            </a:r>
            <a:r>
              <a:rPr lang="ko-KR" altLang="en-US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섹션</a:t>
            </a:r>
            <a:r>
              <a:rPr lang="en-US" altLang="ko-KR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2</a:t>
            </a:r>
            <a:endParaRPr lang="en-US" altLang="ko-KR" sz="1100" dirty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공지사항</a:t>
            </a:r>
            <a:r>
              <a:rPr lang="en-US" altLang="ko-KR" sz="11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1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도서관 일정 </a:t>
            </a:r>
            <a:endParaRPr lang="en-US" altLang="ko-KR" sz="1100" dirty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태그로 공지 구분</a:t>
            </a:r>
            <a:endParaRPr lang="en-US" altLang="ko-KR" sz="1100" dirty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클릭 시 공지 상세</a:t>
            </a:r>
            <a:endParaRPr lang="en-US" altLang="ko-KR" sz="1100" dirty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달력 휴관일 색상 표시</a:t>
            </a:r>
            <a:endParaRPr lang="en-US" altLang="ko-KR" sz="1100" dirty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sp>
        <p:nvSpPr>
          <p:cNvPr id="51" name="내용 개체 틀 2"/>
          <p:cNvSpPr txBox="1">
            <a:spLocks/>
          </p:cNvSpPr>
          <p:nvPr/>
        </p:nvSpPr>
        <p:spPr>
          <a:xfrm>
            <a:off x="638208" y="4485979"/>
            <a:ext cx="1981860" cy="1653564"/>
          </a:xfrm>
          <a:prstGeom prst="rect">
            <a:avLst/>
          </a:prstGeom>
          <a:noFill/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altLang="ko-KR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8. </a:t>
            </a:r>
            <a:r>
              <a:rPr lang="ko-KR" altLang="en-US" sz="1600" dirty="0" err="1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푸터</a:t>
            </a:r>
            <a:endParaRPr lang="en-US" altLang="ko-KR" sz="1100" dirty="0" smtClean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로고</a:t>
            </a:r>
            <a:endParaRPr lang="en-US" altLang="ko-KR" sz="1100" dirty="0" smtClean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전화번호</a:t>
            </a:r>
            <a: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팩스</a:t>
            </a:r>
            <a: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주소</a:t>
            </a:r>
            <a:endParaRPr lang="en-US" altLang="ko-KR" sz="1100" dirty="0" smtClean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SNS 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링크 아이콘</a:t>
            </a:r>
            <a:endParaRPr lang="en-US" altLang="ko-KR" sz="1100" dirty="0" smtClean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저작권 표시</a:t>
            </a:r>
            <a:endParaRPr lang="ko-KR" altLang="en-US" sz="1400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509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708950"/>
            <a:ext cx="9294816" cy="4434550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4030980" y="4815054"/>
            <a:ext cx="2665680" cy="1540025"/>
          </a:xfrm>
          <a:prstGeom prst="rect">
            <a:avLst/>
          </a:prstGeom>
          <a:noFill/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altLang="ko-KR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10. </a:t>
            </a:r>
            <a:r>
              <a:rPr lang="ko-KR" altLang="en-US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내 서재</a:t>
            </a:r>
            <a:endParaRPr lang="en-US" altLang="ko-KR" sz="1100" dirty="0" smtClean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로그인 시</a:t>
            </a:r>
            <a:r>
              <a:rPr lang="en-US" altLang="ko-KR" sz="11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바뀌는 내 서재 창</a:t>
            </a:r>
            <a:endParaRPr lang="en-US" altLang="ko-KR" sz="1100" dirty="0" smtClean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대출 현황을 가시적으로 표시</a:t>
            </a:r>
            <a:endParaRPr lang="en-US" altLang="ko-KR" sz="1100" dirty="0" smtClean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내 서재 관련 </a:t>
            </a:r>
            <a:r>
              <a:rPr lang="ko-KR" altLang="en-US" sz="1100" dirty="0" err="1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링크모음</a:t>
            </a:r>
            <a:endParaRPr lang="ko-KR" altLang="en-US" sz="1400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219464" y="4815054"/>
            <a:ext cx="2101800" cy="1128545"/>
          </a:xfrm>
          <a:prstGeom prst="rect">
            <a:avLst/>
          </a:prstGeom>
          <a:noFill/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altLang="ko-KR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9. </a:t>
            </a:r>
            <a:r>
              <a:rPr lang="ko-KR" altLang="en-US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서브 카테고리</a:t>
            </a:r>
            <a:endParaRPr lang="en-US" altLang="ko-KR" sz="1100" dirty="0" smtClean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카테고리에 </a:t>
            </a:r>
            <a: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hover 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시</a:t>
            </a:r>
            <a: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/>
            </a:r>
            <a:b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</a:b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아래로</a:t>
            </a:r>
            <a: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100" dirty="0" err="1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애니메이트되어서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표시</a:t>
            </a:r>
            <a:endParaRPr lang="en-US" altLang="ko-KR" sz="1100" dirty="0" smtClean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좌측엔 </a:t>
            </a:r>
            <a: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hover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한 카테고리 설명</a:t>
            </a:r>
            <a:endParaRPr lang="ko-KR" altLang="en-US" sz="1400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2526244" y="2910840"/>
            <a:ext cx="0" cy="1681480"/>
          </a:xfrm>
          <a:prstGeom prst="line">
            <a:avLst/>
          </a:prstGeom>
          <a:ln w="9525" cap="rnd">
            <a:prstDash val="solid"/>
            <a:headEnd type="none"/>
            <a:tailEnd type="diamond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6134100" y="4869180"/>
            <a:ext cx="713558" cy="7620"/>
          </a:xfrm>
          <a:prstGeom prst="line">
            <a:avLst/>
          </a:prstGeom>
          <a:ln w="9525" cap="rnd">
            <a:prstDash val="solid"/>
            <a:headEnd type="none"/>
            <a:tailEnd type="diamond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55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861" y="794343"/>
            <a:ext cx="6932563" cy="4887999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 flipV="1">
            <a:off x="2528431" y="879726"/>
            <a:ext cx="157537" cy="230617"/>
          </a:xfrm>
          <a:prstGeom prst="line">
            <a:avLst/>
          </a:prstGeom>
          <a:ln w="9525" cap="rnd">
            <a:prstDash val="solid"/>
            <a:headEnd type="none"/>
            <a:tailEnd type="diamond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내용 개체 틀 2"/>
          <p:cNvSpPr txBox="1">
            <a:spLocks/>
          </p:cNvSpPr>
          <p:nvPr/>
        </p:nvSpPr>
        <p:spPr>
          <a:xfrm>
            <a:off x="641093" y="1007119"/>
            <a:ext cx="1887338" cy="1333514"/>
          </a:xfrm>
          <a:prstGeom prst="rect">
            <a:avLst/>
          </a:prstGeom>
          <a:noFill/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1. </a:t>
            </a:r>
            <a:r>
              <a:rPr lang="ko-KR" altLang="en-US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서브 헤더</a:t>
            </a:r>
            <a:endParaRPr lang="en-US" altLang="ko-KR" sz="16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관련기관 외부링크 사이트</a:t>
            </a:r>
            <a:r>
              <a:rPr lang="en-US" altLang="ko-KR" sz="11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/>
            </a:r>
            <a:br>
              <a:rPr lang="en-US" altLang="ko-KR" sz="11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</a:br>
            <a:r>
              <a:rPr lang="ko-KR" altLang="en-US" sz="11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또는 </a:t>
            </a:r>
            <a:r>
              <a:rPr lang="ko-KR" altLang="en-US" sz="1100" dirty="0" err="1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퀵링크</a:t>
            </a:r>
            <a:endParaRPr lang="en-US" altLang="ko-KR" sz="1100" dirty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▼ 버튼으로 </a:t>
            </a:r>
            <a:r>
              <a:rPr lang="ko-KR" altLang="en-US" sz="1100" dirty="0" err="1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더보기</a:t>
            </a:r>
            <a:endParaRPr lang="en-US" altLang="ko-KR" sz="1100" dirty="0" smtClean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깔끔함을 위해 서브 헤더만 삽입</a:t>
            </a:r>
            <a:endParaRPr lang="ko-KR" altLang="en-US" sz="1400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2559938" y="3090106"/>
            <a:ext cx="2258428" cy="0"/>
          </a:xfrm>
          <a:prstGeom prst="line">
            <a:avLst/>
          </a:prstGeom>
          <a:ln w="9525" cap="rnd">
            <a:prstDash val="solid"/>
            <a:headEnd type="none"/>
            <a:tailEnd type="diamond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내용 개체 틀 2"/>
          <p:cNvSpPr txBox="1">
            <a:spLocks/>
          </p:cNvSpPr>
          <p:nvPr/>
        </p:nvSpPr>
        <p:spPr>
          <a:xfrm>
            <a:off x="641093" y="2754211"/>
            <a:ext cx="1981860" cy="1333514"/>
          </a:xfrm>
          <a:prstGeom prst="rect">
            <a:avLst/>
          </a:prstGeom>
          <a:noFill/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2. </a:t>
            </a:r>
            <a:r>
              <a:rPr lang="ko-KR" altLang="en-US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로그인 폼</a:t>
            </a:r>
            <a:endParaRPr lang="en-US" altLang="ko-KR" sz="1100" dirty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로고 클릭 시 홈으로 링크 </a:t>
            </a:r>
            <a:endParaRPr lang="en-US" altLang="ko-KR" sz="1100" dirty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form 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태그로 감싸서</a:t>
            </a:r>
            <a: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/>
            </a:r>
            <a:b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</a:br>
            <a:r>
              <a:rPr lang="ko-KR" altLang="en-US" sz="1100" dirty="0" err="1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백엔드에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전달</a:t>
            </a:r>
            <a:endParaRPr lang="en-US" altLang="ko-KR" sz="1100" dirty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559938" y="4852828"/>
            <a:ext cx="4270070" cy="409637"/>
          </a:xfrm>
          <a:prstGeom prst="line">
            <a:avLst/>
          </a:prstGeom>
          <a:ln w="9525" cap="rnd">
            <a:prstDash val="solid"/>
            <a:headEnd type="none"/>
            <a:tailEnd type="diamond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내용 개체 틀 2"/>
          <p:cNvSpPr txBox="1">
            <a:spLocks/>
          </p:cNvSpPr>
          <p:nvPr/>
        </p:nvSpPr>
        <p:spPr>
          <a:xfrm>
            <a:off x="641093" y="4358159"/>
            <a:ext cx="1775536" cy="1333514"/>
          </a:xfrm>
          <a:prstGeom prst="rect">
            <a:avLst/>
          </a:prstGeom>
          <a:noFill/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3. </a:t>
            </a:r>
            <a:r>
              <a:rPr lang="ko-KR" altLang="en-US" sz="1600" dirty="0" err="1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푸터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</a:t>
            </a:r>
            <a:endParaRPr lang="en-US" altLang="ko-KR" sz="1100" dirty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깔끔함을 위해 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색상 변경 및 </a:t>
            </a:r>
            <a:r>
              <a:rPr lang="ko-KR" altLang="en-US" sz="1100" dirty="0" err="1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간략화</a:t>
            </a:r>
            <a:endParaRPr lang="en-US" altLang="ko-KR" sz="1100" dirty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665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942" y="339193"/>
            <a:ext cx="5102538" cy="5949639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2559938" y="3668921"/>
            <a:ext cx="2258428" cy="0"/>
          </a:xfrm>
          <a:prstGeom prst="line">
            <a:avLst/>
          </a:prstGeom>
          <a:ln w="9525" cap="rnd">
            <a:prstDash val="solid"/>
            <a:headEnd type="none"/>
            <a:tailEnd type="diamond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내용 개체 틀 2"/>
          <p:cNvSpPr txBox="1">
            <a:spLocks/>
          </p:cNvSpPr>
          <p:nvPr/>
        </p:nvSpPr>
        <p:spPr>
          <a:xfrm>
            <a:off x="641093" y="2748467"/>
            <a:ext cx="1981860" cy="1907667"/>
          </a:xfrm>
          <a:prstGeom prst="rect">
            <a:avLst/>
          </a:prstGeom>
          <a:noFill/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2. </a:t>
            </a:r>
            <a:r>
              <a:rPr lang="ko-KR" altLang="en-US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회원가입 폼</a:t>
            </a:r>
            <a:endParaRPr lang="en-US" altLang="ko-KR" sz="1100" dirty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로고 클릭 시 홈으로 링크</a:t>
            </a:r>
            <a:endParaRPr lang="en-US" altLang="ko-KR" sz="1100" dirty="0" smtClean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::after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로  필수 속성엔 </a:t>
            </a:r>
            <a: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* 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표시</a:t>
            </a:r>
            <a:endParaRPr lang="en-US" altLang="ko-KR" sz="1100" dirty="0" smtClean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처리 중 오류</a:t>
            </a:r>
            <a: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또는</a:t>
            </a:r>
            <a: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/>
            </a:r>
            <a:b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</a:b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완료 문구를 하단에 표시</a:t>
            </a:r>
            <a:endParaRPr lang="en-US" altLang="ko-KR" sz="1100" dirty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form 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태그로 감싸서</a:t>
            </a:r>
            <a: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/>
            </a:r>
            <a:b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</a:br>
            <a:r>
              <a:rPr lang="ko-KR" altLang="en-US" sz="1100" dirty="0" err="1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백엔드에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전달</a:t>
            </a:r>
            <a:endParaRPr lang="en-US" altLang="ko-KR" sz="1100" dirty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2528431" y="563509"/>
            <a:ext cx="1679675" cy="563453"/>
          </a:xfrm>
          <a:prstGeom prst="line">
            <a:avLst/>
          </a:prstGeom>
          <a:ln w="9525" cap="rnd">
            <a:prstDash val="solid"/>
            <a:headEnd type="none"/>
            <a:tailEnd type="diamond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내용 개체 틀 2"/>
          <p:cNvSpPr txBox="1">
            <a:spLocks/>
          </p:cNvSpPr>
          <p:nvPr/>
        </p:nvSpPr>
        <p:spPr>
          <a:xfrm>
            <a:off x="641093" y="1023736"/>
            <a:ext cx="1887338" cy="1333514"/>
          </a:xfrm>
          <a:prstGeom prst="rect">
            <a:avLst/>
          </a:prstGeom>
          <a:noFill/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1. </a:t>
            </a:r>
            <a:r>
              <a:rPr lang="ko-KR" altLang="en-US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서브 헤더</a:t>
            </a:r>
            <a:endParaRPr lang="en-US" altLang="ko-KR" sz="16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관련기관 외부링크 사이트</a:t>
            </a:r>
            <a:r>
              <a:rPr lang="en-US" altLang="ko-KR" sz="11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/>
            </a:r>
            <a:br>
              <a:rPr lang="en-US" altLang="ko-KR" sz="11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</a:br>
            <a:r>
              <a:rPr lang="ko-KR" altLang="en-US" sz="11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또는 </a:t>
            </a:r>
            <a:r>
              <a:rPr lang="ko-KR" altLang="en-US" sz="1100" dirty="0" err="1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퀵링크</a:t>
            </a:r>
            <a:endParaRPr lang="en-US" altLang="ko-KR" sz="1100" dirty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▼ 버튼으로 </a:t>
            </a:r>
            <a:r>
              <a:rPr lang="ko-KR" altLang="en-US" sz="1100" dirty="0" err="1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더보기</a:t>
            </a:r>
            <a:endParaRPr lang="en-US" altLang="ko-KR" sz="1100" dirty="0" smtClean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깔끔함을 위해 서브 헤더만 삽입</a:t>
            </a:r>
            <a:endParaRPr lang="ko-KR" altLang="en-US" sz="1400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2559938" y="5542020"/>
            <a:ext cx="4270070" cy="409637"/>
          </a:xfrm>
          <a:prstGeom prst="line">
            <a:avLst/>
          </a:prstGeom>
          <a:ln w="9525" cap="rnd">
            <a:prstDash val="solid"/>
            <a:headEnd type="none"/>
            <a:tailEnd type="diamond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내용 개체 틀 2"/>
          <p:cNvSpPr txBox="1">
            <a:spLocks/>
          </p:cNvSpPr>
          <p:nvPr/>
        </p:nvSpPr>
        <p:spPr>
          <a:xfrm>
            <a:off x="641093" y="5047351"/>
            <a:ext cx="1775536" cy="1333514"/>
          </a:xfrm>
          <a:prstGeom prst="rect">
            <a:avLst/>
          </a:prstGeom>
          <a:noFill/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3. </a:t>
            </a:r>
            <a:r>
              <a:rPr lang="ko-KR" altLang="en-US" sz="1600" dirty="0" err="1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푸터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</a:t>
            </a:r>
            <a:endParaRPr lang="en-US" altLang="ko-KR" sz="1100" dirty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깔끔함을 위해 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색상 변경 및 </a:t>
            </a:r>
            <a:r>
              <a:rPr lang="ko-KR" altLang="en-US" sz="1100" dirty="0" err="1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간략화</a:t>
            </a:r>
            <a:endParaRPr lang="en-US" altLang="ko-KR" sz="1100" dirty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187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" b="34509"/>
          <a:stretch/>
        </p:blipFill>
        <p:spPr>
          <a:xfrm>
            <a:off x="3396454" y="345232"/>
            <a:ext cx="5892026" cy="5822303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641093" y="1925173"/>
            <a:ext cx="1981860" cy="637119"/>
          </a:xfrm>
          <a:prstGeom prst="rect">
            <a:avLst/>
          </a:prstGeom>
          <a:noFill/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2. </a:t>
            </a:r>
            <a:r>
              <a:rPr lang="ko-KR" altLang="en-US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경로</a:t>
            </a:r>
            <a:endParaRPr lang="en-US" altLang="ko-KR" sz="1100" dirty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 err="1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사이트맵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위치 표시</a:t>
            </a:r>
            <a:endParaRPr lang="en-US" altLang="ko-KR" sz="1100" dirty="0" smtClean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2528431" y="432881"/>
            <a:ext cx="1679675" cy="563453"/>
          </a:xfrm>
          <a:prstGeom prst="line">
            <a:avLst/>
          </a:prstGeom>
          <a:ln w="9525" cap="rnd">
            <a:prstDash val="solid"/>
            <a:headEnd type="none"/>
            <a:tailEnd type="diamond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내용 개체 틀 2"/>
          <p:cNvSpPr txBox="1">
            <a:spLocks/>
          </p:cNvSpPr>
          <p:nvPr/>
        </p:nvSpPr>
        <p:spPr>
          <a:xfrm>
            <a:off x="641093" y="836614"/>
            <a:ext cx="1887338" cy="892423"/>
          </a:xfrm>
          <a:prstGeom prst="rect">
            <a:avLst/>
          </a:prstGeom>
          <a:noFill/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1. </a:t>
            </a:r>
            <a:r>
              <a:rPr lang="ko-KR" altLang="en-US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서브 헤더</a:t>
            </a:r>
            <a:endParaRPr lang="en-US" altLang="ko-KR" sz="16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앞과 동일</a:t>
            </a:r>
            <a:endParaRPr lang="en-US" altLang="ko-KR" sz="1100" dirty="0" smtClean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 err="1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팝업형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알림 제거</a:t>
            </a:r>
            <a:endParaRPr lang="ko-KR" altLang="en-US" sz="1400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641093" y="2822602"/>
            <a:ext cx="1775536" cy="881895"/>
          </a:xfrm>
          <a:prstGeom prst="rect">
            <a:avLst/>
          </a:prstGeom>
          <a:noFill/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3. </a:t>
            </a:r>
            <a:r>
              <a:rPr lang="ko-KR" altLang="en-US" sz="1600" dirty="0" err="1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검색창</a:t>
            </a:r>
            <a:endParaRPr lang="en-US" altLang="ko-KR" sz="1100" dirty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Select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로 범위 구분</a:t>
            </a:r>
            <a:endParaRPr lang="en-US" altLang="ko-KR" sz="1100" dirty="0" smtClean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641093" y="3726762"/>
            <a:ext cx="1981860" cy="1041941"/>
          </a:xfrm>
          <a:prstGeom prst="rect">
            <a:avLst/>
          </a:prstGeom>
          <a:noFill/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4. </a:t>
            </a:r>
            <a:r>
              <a:rPr lang="ko-KR" altLang="en-US" sz="1600" dirty="0" err="1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어사이드</a:t>
            </a:r>
            <a:endParaRPr lang="en-US" altLang="ko-KR" sz="1100" dirty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다른 페이지로 이동하는 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링크</a:t>
            </a:r>
            <a:endParaRPr lang="en-US" altLang="ko-KR" sz="1100" dirty="0" smtClean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화면이 좁아지면</a:t>
            </a:r>
            <a: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/>
            </a:r>
            <a:b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</a:br>
            <a: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display: none 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처리</a:t>
            </a:r>
            <a:endParaRPr lang="en-US" altLang="ko-KR" sz="1100" dirty="0" smtClean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2528431" y="1896594"/>
            <a:ext cx="2248842" cy="233425"/>
          </a:xfrm>
          <a:prstGeom prst="line">
            <a:avLst/>
          </a:prstGeom>
          <a:ln w="9525" cap="rnd">
            <a:prstDash val="solid"/>
            <a:headEnd type="none"/>
            <a:tailEnd type="diamond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2528431" y="3849681"/>
            <a:ext cx="868023" cy="1"/>
          </a:xfrm>
          <a:prstGeom prst="line">
            <a:avLst/>
          </a:prstGeom>
          <a:ln w="9525" cap="rnd">
            <a:prstDash val="solid"/>
            <a:headEnd type="none"/>
            <a:tailEnd type="diamond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내용 개체 틀 2"/>
          <p:cNvSpPr txBox="1">
            <a:spLocks/>
          </p:cNvSpPr>
          <p:nvPr/>
        </p:nvSpPr>
        <p:spPr>
          <a:xfrm>
            <a:off x="641093" y="4960997"/>
            <a:ext cx="1775536" cy="1012352"/>
          </a:xfrm>
          <a:prstGeom prst="rect">
            <a:avLst/>
          </a:prstGeom>
          <a:noFill/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5. </a:t>
            </a:r>
            <a:r>
              <a:rPr lang="ko-KR" altLang="en-US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결과</a:t>
            </a:r>
            <a:endParaRPr lang="en-US" altLang="ko-KR" sz="1100" dirty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제목</a:t>
            </a:r>
            <a: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저자</a:t>
            </a:r>
            <a: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위치 등 표시</a:t>
            </a:r>
            <a:endParaRPr lang="en-US" altLang="ko-KR" sz="1100" dirty="0" smtClean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정렬 방법 지정</a:t>
            </a:r>
            <a:endParaRPr lang="en-US" altLang="ko-KR" sz="1100" dirty="0" smtClean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버튼 색상으로 기능 구분</a:t>
            </a:r>
            <a:endParaRPr lang="en-US" altLang="ko-KR" sz="1100" dirty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V="1">
            <a:off x="2528431" y="4888622"/>
            <a:ext cx="2400199" cy="244972"/>
          </a:xfrm>
          <a:prstGeom prst="line">
            <a:avLst/>
          </a:prstGeom>
          <a:ln w="9525" cap="rnd">
            <a:prstDash val="solid"/>
            <a:headEnd type="none"/>
            <a:tailEnd type="diamond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2528431" y="2625702"/>
            <a:ext cx="2332818" cy="263905"/>
          </a:xfrm>
          <a:prstGeom prst="line">
            <a:avLst/>
          </a:prstGeom>
          <a:ln w="9525" cap="rnd">
            <a:prstDash val="solid"/>
            <a:headEnd type="none"/>
            <a:tailEnd type="diamond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94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4"/>
          <a:stretch/>
        </p:blipFill>
        <p:spPr>
          <a:xfrm>
            <a:off x="3396454" y="401634"/>
            <a:ext cx="5892026" cy="5765902"/>
          </a:xfrm>
          <a:prstGeom prst="rect">
            <a:avLst/>
          </a:prstGeo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641093" y="3083997"/>
            <a:ext cx="1775536" cy="1245408"/>
          </a:xfrm>
          <a:prstGeom prst="rect">
            <a:avLst/>
          </a:prstGeom>
          <a:noFill/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5. </a:t>
            </a:r>
            <a:r>
              <a:rPr lang="ko-KR" altLang="en-US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결과</a:t>
            </a:r>
            <a:endParaRPr lang="en-US" altLang="ko-KR" sz="1100" dirty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검색 결과가 없다면</a:t>
            </a:r>
            <a: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/>
            </a:r>
            <a:br>
              <a:rPr lang="en-US" altLang="ko-KR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</a:b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이미지와 문구 표시</a:t>
            </a:r>
            <a:endParaRPr lang="en-US" altLang="ko-KR" sz="1100" dirty="0" smtClean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최소 높이를 두어 </a:t>
            </a:r>
            <a:r>
              <a:rPr lang="ko-KR" altLang="en-US" sz="1100" dirty="0" err="1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푸터와</a:t>
            </a: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간격 설정</a:t>
            </a:r>
            <a:endParaRPr lang="en-US" altLang="ko-KR" sz="1100" dirty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2836506" y="3688040"/>
            <a:ext cx="1866122" cy="18661"/>
          </a:xfrm>
          <a:prstGeom prst="line">
            <a:avLst/>
          </a:prstGeom>
          <a:ln w="9525" cap="rnd">
            <a:prstDash val="solid"/>
            <a:headEnd type="none"/>
            <a:tailEnd type="diamond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내용 개체 틀 2"/>
          <p:cNvSpPr txBox="1">
            <a:spLocks/>
          </p:cNvSpPr>
          <p:nvPr/>
        </p:nvSpPr>
        <p:spPr>
          <a:xfrm>
            <a:off x="641093" y="4833256"/>
            <a:ext cx="1775536" cy="989045"/>
          </a:xfrm>
          <a:prstGeom prst="rect">
            <a:avLst/>
          </a:prstGeom>
          <a:noFill/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6. </a:t>
            </a:r>
            <a:r>
              <a:rPr lang="ko-KR" altLang="en-US" sz="1600" dirty="0" err="1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푸터</a:t>
            </a:r>
            <a:endParaRPr lang="en-US" altLang="ko-KR" sz="1100" dirty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Pretendard Variable Light" panose="02000003000000020004" pitchFamily="2" charset="-127"/>
              <a:buChar char="⁃"/>
            </a:pPr>
            <a:r>
              <a:rPr lang="ko-KR" altLang="en-US" sz="1100" dirty="0" smtClean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홈과 동일</a:t>
            </a:r>
            <a:endParaRPr lang="en-US" altLang="ko-KR" sz="1100" dirty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2836506" y="5227590"/>
            <a:ext cx="559948" cy="1"/>
          </a:xfrm>
          <a:prstGeom prst="line">
            <a:avLst/>
          </a:prstGeom>
          <a:ln w="9525" cap="rnd">
            <a:prstDash val="solid"/>
            <a:headEnd type="none"/>
            <a:tailEnd type="diamond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9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구현</a:t>
            </a:r>
            <a:endParaRPr lang="ko-KR" altLang="en-US" dirty="0"/>
          </a:p>
        </p:txBody>
      </p:sp>
      <p:pic>
        <p:nvPicPr>
          <p:cNvPr id="5" name="내용 개체 틀 4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324" y="2900654"/>
            <a:ext cx="4668152" cy="1913942"/>
          </a:xfrm>
        </p:spPr>
      </p:pic>
    </p:spTree>
    <p:extLst>
      <p:ext uri="{BB962C8B-B14F-4D97-AF65-F5344CB8AC3E}">
        <p14:creationId xmlns:p14="http://schemas.microsoft.com/office/powerpoint/2010/main" val="365649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8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프로젝트 개요</a:t>
            </a:r>
            <a:endParaRPr lang="en-US" altLang="ko-KR" sz="2800" dirty="0" smtClean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28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UI </a:t>
            </a:r>
            <a:r>
              <a:rPr lang="ko-KR" altLang="en-US" sz="28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흐름 분석</a:t>
            </a:r>
            <a:endParaRPr lang="en-US" altLang="ko-KR" sz="2800" dirty="0" smtClean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8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요구사항 정의서</a:t>
            </a:r>
            <a:endParaRPr lang="en-US" altLang="ko-KR" sz="2800" dirty="0" smtClean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8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화면 </a:t>
            </a:r>
            <a:r>
              <a:rPr lang="ko-KR" altLang="en-US" sz="2800" dirty="0" err="1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사이트맵</a:t>
            </a:r>
            <a:endParaRPr lang="en-US" altLang="ko-KR" sz="2800" dirty="0" smtClean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8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와이어프레임</a:t>
            </a:r>
            <a:endParaRPr lang="en-US" altLang="ko-KR" sz="2800" dirty="0" smtClean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28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UI </a:t>
            </a:r>
            <a:r>
              <a:rPr lang="ko-KR" altLang="en-US" sz="28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설계 지침</a:t>
            </a:r>
            <a:endParaRPr lang="en-US" altLang="ko-KR" sz="2800" dirty="0" smtClean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800" dirty="0" err="1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프로토타입</a:t>
            </a:r>
            <a:endParaRPr lang="en-US" altLang="ko-KR" sz="2800" dirty="0" smtClean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8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구현</a:t>
            </a:r>
            <a:endParaRPr lang="ko-KR" altLang="en-US" sz="28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190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프로젝트 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smtClean="0"/>
              <a:t> </a:t>
            </a:r>
            <a:r>
              <a:rPr lang="ko-KR" altLang="en-US" dirty="0" smtClean="0"/>
              <a:t>가상의 </a:t>
            </a:r>
            <a:r>
              <a:rPr lang="ko-KR" altLang="en-US" dirty="0" err="1" smtClean="0"/>
              <a:t>성산시를</a:t>
            </a:r>
            <a:r>
              <a:rPr lang="ko-KR" altLang="en-US" dirty="0" smtClean="0"/>
              <a:t> 배경으로 하는</a:t>
            </a:r>
            <a:r>
              <a:rPr lang="en-US" altLang="ko-KR" dirty="0" smtClean="0"/>
              <a:t>,</a:t>
            </a:r>
            <a:r>
              <a:rPr lang="en-US" altLang="ko-KR" dirty="0"/>
              <a:t> </a:t>
            </a:r>
            <a:r>
              <a:rPr lang="ko-KR" altLang="en-US" dirty="0" smtClean="0">
                <a:solidFill>
                  <a:srgbClr val="525252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시립도서관 웹사이트 구축</a:t>
            </a:r>
            <a:endParaRPr lang="en-US" altLang="ko-KR" dirty="0" smtClean="0">
              <a:solidFill>
                <a:srgbClr val="525252"/>
              </a:solidFill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smtClean="0"/>
              <a:t> </a:t>
            </a:r>
            <a:r>
              <a:rPr lang="ko-KR" altLang="en-US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사용자 기능</a:t>
            </a:r>
            <a:endParaRPr lang="en-US" altLang="ko-KR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통합자료</a:t>
            </a:r>
            <a:r>
              <a:rPr lang="ko-KR" altLang="en-US" sz="16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검색</a:t>
            </a:r>
            <a:endParaRPr lang="en-US" altLang="ko-KR" sz="1600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도서대출 및 대출 기록 </a:t>
            </a: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확인</a:t>
            </a:r>
            <a:endParaRPr lang="en-US" altLang="ko-KR" sz="1600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도서예약</a:t>
            </a:r>
            <a:endParaRPr lang="en-US" altLang="ko-KR" sz="1600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희망도서 신청</a:t>
            </a:r>
            <a:endParaRPr lang="en-US" altLang="ko-KR" sz="1600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로그인 및 </a:t>
            </a:r>
            <a:r>
              <a:rPr lang="ko-KR" altLang="en-US" sz="16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회원가입</a:t>
            </a:r>
            <a:endParaRPr lang="en-US" altLang="ko-KR" sz="1600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600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Etc</a:t>
            </a:r>
            <a:endParaRPr lang="ko-KR" altLang="en-US" sz="16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35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UI </a:t>
            </a:r>
            <a:r>
              <a:rPr lang="ko-KR" altLang="en-US" dirty="0" smtClean="0"/>
              <a:t>흐름 분석</a:t>
            </a:r>
            <a:endParaRPr lang="ko-KR" altLang="en-US" dirty="0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3744966"/>
              </p:ext>
            </p:extLst>
          </p:nvPr>
        </p:nvGraphicFramePr>
        <p:xfrm>
          <a:off x="891540" y="5001208"/>
          <a:ext cx="3297905" cy="923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내용 개체 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5411955"/>
              </p:ext>
            </p:extLst>
          </p:nvPr>
        </p:nvGraphicFramePr>
        <p:xfrm>
          <a:off x="891540" y="3375514"/>
          <a:ext cx="5621226" cy="1354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5" name="내용 개체 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4417009"/>
              </p:ext>
            </p:extLst>
          </p:nvPr>
        </p:nvGraphicFramePr>
        <p:xfrm>
          <a:off x="891540" y="1966833"/>
          <a:ext cx="8172450" cy="1315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8" name="내용 개체 틀 2"/>
          <p:cNvSpPr txBox="1">
            <a:spLocks/>
          </p:cNvSpPr>
          <p:nvPr/>
        </p:nvSpPr>
        <p:spPr>
          <a:xfrm>
            <a:off x="891539" y="1873727"/>
            <a:ext cx="8172451" cy="37242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ko-KR" altLang="en-US" sz="18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도서 확인 및 대출</a:t>
            </a:r>
            <a:r>
              <a:rPr lang="en-US" altLang="ko-KR" sz="18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/</a:t>
            </a:r>
            <a:r>
              <a:rPr lang="ko-KR" altLang="en-US" sz="18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예약</a:t>
            </a:r>
            <a:endParaRPr lang="ko-KR" altLang="en-US" sz="18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891536" y="3180411"/>
            <a:ext cx="8172451" cy="72864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ko-KR" altLang="en-US" sz="18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로그인하여</a:t>
            </a:r>
            <a:r>
              <a:rPr lang="en-US" altLang="ko-KR" sz="18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/>
            </a:r>
            <a:br>
              <a:rPr lang="en-US" altLang="ko-KR" sz="18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</a:br>
            <a:r>
              <a:rPr lang="en-US" altLang="ko-KR" sz="18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	</a:t>
            </a:r>
            <a:r>
              <a:rPr lang="ko-KR" altLang="en-US" sz="18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altLang="en-US" sz="1800" dirty="0" err="1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대출연장</a:t>
            </a:r>
            <a:r>
              <a:rPr lang="ko-KR" altLang="en-US" sz="18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altLang="en-US" sz="18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및 </a:t>
            </a:r>
            <a:r>
              <a:rPr lang="ko-KR" altLang="en-US" sz="1800" dirty="0" err="1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관심서적</a:t>
            </a:r>
            <a:r>
              <a:rPr lang="ko-KR" altLang="en-US" sz="18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대출</a:t>
            </a:r>
            <a:endParaRPr lang="ko-KR" altLang="en-US" sz="1800" dirty="0">
              <a:solidFill>
                <a:schemeClr val="accent4"/>
              </a:solidFill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891537" y="4814994"/>
            <a:ext cx="8172451" cy="37242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ko-KR" altLang="en-US" sz="18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공지 확인</a:t>
            </a:r>
            <a:endParaRPr lang="ko-KR" altLang="en-US" sz="18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998291" y="1361640"/>
            <a:ext cx="3028950" cy="37242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dirty="0" smtClean="0">
                <a:solidFill>
                  <a:schemeClr val="tx1">
                    <a:lumMod val="25000"/>
                    <a:lumOff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대표되는 </a:t>
            </a:r>
            <a:r>
              <a:rPr lang="en-US" altLang="ko-KR" sz="1400" dirty="0" smtClean="0">
                <a:solidFill>
                  <a:schemeClr val="tx1">
                    <a:lumMod val="25000"/>
                    <a:lumOff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3</a:t>
            </a:r>
            <a:r>
              <a:rPr lang="ko-KR" altLang="en-US" sz="1400" dirty="0" smtClean="0">
                <a:solidFill>
                  <a:schemeClr val="tx1">
                    <a:lumMod val="25000"/>
                    <a:lumOff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가지 경우만</a:t>
            </a:r>
            <a:endParaRPr lang="ko-KR" altLang="en-US" sz="1400" dirty="0">
              <a:solidFill>
                <a:schemeClr val="tx1">
                  <a:lumMod val="25000"/>
                  <a:lumOff val="75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50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요구사항 정의서</a:t>
            </a:r>
            <a:r>
              <a:rPr lang="en-US" altLang="ko-KR" sz="3200" dirty="0" smtClean="0"/>
              <a:t> - </a:t>
            </a:r>
            <a:r>
              <a:rPr lang="ko-KR" altLang="en-US" sz="3200" dirty="0" smtClean="0"/>
              <a:t>이용자 기능</a:t>
            </a:r>
            <a:endParaRPr lang="ko-KR" altLang="en-US" sz="3200" dirty="0"/>
          </a:p>
        </p:txBody>
      </p:sp>
      <p:graphicFrame>
        <p:nvGraphicFramePr>
          <p:cNvPr id="9" name="내용 개체 틀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0965118"/>
              </p:ext>
            </p:extLst>
          </p:nvPr>
        </p:nvGraphicFramePr>
        <p:xfrm>
          <a:off x="798512" y="1800543"/>
          <a:ext cx="8265478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839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화면 </a:t>
            </a:r>
            <a:r>
              <a:rPr lang="ko-KR" altLang="en-US" dirty="0" err="1" smtClean="0"/>
              <a:t>사이트맵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4135097"/>
              </p:ext>
            </p:extLst>
          </p:nvPr>
        </p:nvGraphicFramePr>
        <p:xfrm>
          <a:off x="892175" y="1846263"/>
          <a:ext cx="817245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52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/>
              <a:t>와이어프레임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0" y="1868437"/>
            <a:ext cx="5950007" cy="42460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33" y="1868437"/>
            <a:ext cx="6354533" cy="425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5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07" b="27911"/>
          <a:stretch/>
        </p:blipFill>
        <p:spPr>
          <a:xfrm>
            <a:off x="456008" y="1102361"/>
            <a:ext cx="5590384" cy="49428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t="70179"/>
          <a:stretch/>
        </p:blipFill>
        <p:spPr>
          <a:xfrm>
            <a:off x="6273799" y="3708400"/>
            <a:ext cx="3294743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8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7101840" y="5661628"/>
            <a:ext cx="944880" cy="2286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7101840" y="5372068"/>
            <a:ext cx="944880" cy="2286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UI </a:t>
            </a:r>
            <a:r>
              <a:rPr lang="ko-KR" altLang="en-US" dirty="0" smtClean="0"/>
              <a:t>설계 지침</a:t>
            </a:r>
            <a:r>
              <a:rPr lang="ko-KR" altLang="en-US" sz="3600" dirty="0" smtClean="0"/>
              <a:t> </a:t>
            </a:r>
            <a:r>
              <a:rPr lang="en-US" altLang="ko-KR" sz="3600" dirty="0" smtClean="0"/>
              <a:t>- </a:t>
            </a:r>
            <a:r>
              <a:rPr lang="ko-KR" altLang="en-US" sz="3600" dirty="0" smtClean="0"/>
              <a:t>폰트</a:t>
            </a:r>
            <a:r>
              <a:rPr lang="en-US" altLang="ko-KR" sz="3600" dirty="0" smtClean="0"/>
              <a:t>, </a:t>
            </a:r>
            <a:r>
              <a:rPr lang="ko-KR" altLang="en-US" sz="3600" dirty="0" smtClean="0"/>
              <a:t>색상</a:t>
            </a:r>
            <a:endParaRPr lang="ko-KR" altLang="en-US" sz="3600" dirty="0"/>
          </a:p>
        </p:txBody>
      </p:sp>
      <p:sp>
        <p:nvSpPr>
          <p:cNvPr id="11" name="내용 개체 틀 10"/>
          <p:cNvSpPr>
            <a:spLocks noGrp="1"/>
          </p:cNvSpPr>
          <p:nvPr>
            <p:ph idx="1"/>
          </p:nvPr>
        </p:nvSpPr>
        <p:spPr>
          <a:xfrm>
            <a:off x="891539" y="2004060"/>
            <a:ext cx="3840481" cy="3865034"/>
          </a:xfrm>
        </p:spPr>
        <p:txBody>
          <a:bodyPr/>
          <a:lstStyle/>
          <a:p>
            <a:r>
              <a:rPr lang="ko-KR" altLang="en-US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폰트</a:t>
            </a:r>
            <a:endParaRPr lang="en-US" altLang="ko-KR" dirty="0" smtClean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smtClean="0"/>
              <a:t> </a:t>
            </a:r>
            <a:r>
              <a:rPr lang="ko-KR" altLang="en-US" sz="1600" dirty="0" smtClean="0"/>
              <a:t>꾸밈 최소화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 깔끔한 고딕 폰트 위주</a:t>
            </a:r>
            <a:endParaRPr lang="en-US" altLang="ko-KR" dirty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ko-KR" altLang="en-US" dirty="0" smtClean="0"/>
              <a:t> </a:t>
            </a:r>
            <a:r>
              <a:rPr lang="ko-KR" altLang="en-US" sz="18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제목</a:t>
            </a:r>
            <a:r>
              <a:rPr lang="en-US" altLang="ko-KR" sz="18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: </a:t>
            </a:r>
            <a:r>
              <a:rPr lang="ko-KR" altLang="en-US" sz="2400" dirty="0" err="1" smtClean="0">
                <a:latin typeface="+mj-ea"/>
                <a:ea typeface="+mj-ea"/>
              </a:rPr>
              <a:t>이사만루</a:t>
            </a:r>
            <a:r>
              <a:rPr lang="ko-KR" altLang="en-US" sz="2400" dirty="0" smtClean="0">
                <a:latin typeface="+mj-ea"/>
                <a:ea typeface="+mj-ea"/>
              </a:rPr>
              <a:t> </a:t>
            </a:r>
            <a:r>
              <a:rPr lang="en-US" altLang="ko-KR" sz="2400" dirty="0" smtClean="0">
                <a:latin typeface="+mj-ea"/>
                <a:ea typeface="+mj-ea"/>
              </a:rPr>
              <a:t>Medium</a:t>
            </a:r>
            <a:br>
              <a:rPr lang="en-US" altLang="ko-KR" sz="2400" dirty="0" smtClean="0">
                <a:latin typeface="+mj-ea"/>
                <a:ea typeface="+mj-ea"/>
              </a:rPr>
            </a:br>
            <a:r>
              <a:rPr lang="en-US" altLang="ko-KR" sz="2400" dirty="0" smtClean="0">
                <a:latin typeface="+mj-ea"/>
                <a:ea typeface="+mj-ea"/>
              </a:rPr>
              <a:t>          </a:t>
            </a:r>
            <a:r>
              <a:rPr lang="ko-KR" altLang="en-US" sz="2400" dirty="0" err="1" smtClean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이사만루</a:t>
            </a:r>
            <a:r>
              <a:rPr lang="ko-KR" altLang="en-US" sz="2400" dirty="0" smtClean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en-US" altLang="ko-KR" sz="2400" dirty="0" smtClean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Light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ko-KR" altLang="en-US" sz="18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본문</a:t>
            </a:r>
            <a:r>
              <a:rPr lang="en-US" altLang="ko-KR" sz="18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: </a:t>
            </a:r>
            <a:r>
              <a:rPr lang="en-US" altLang="ko-KR" sz="1600" dirty="0" err="1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Pretendard</a:t>
            </a:r>
            <a:r>
              <a:rPr lang="en-US" altLang="ko-KR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Variable </a:t>
            </a:r>
            <a:r>
              <a:rPr lang="en-US" altLang="ko-KR" sz="1600" dirty="0" err="1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Semibold</a:t>
            </a:r>
            <a:r>
              <a:rPr lang="en-US" altLang="ko-KR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/>
            </a:r>
            <a:br>
              <a:rPr lang="en-US" altLang="ko-KR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</a:br>
            <a:r>
              <a:rPr lang="en-US" altLang="ko-KR" sz="1600" dirty="0" smtClean="0"/>
              <a:t>              </a:t>
            </a:r>
            <a:r>
              <a:rPr lang="en-US" altLang="ko-KR" sz="1600" dirty="0" err="1" smtClean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Pretendard</a:t>
            </a:r>
            <a:r>
              <a:rPr lang="en-US" altLang="ko-KR" sz="1600" dirty="0" smtClean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Variable Medium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/>
              <a:t>              </a:t>
            </a:r>
            <a:r>
              <a:rPr lang="en-US" altLang="ko-KR" sz="1600" dirty="0" err="1" smtClean="0"/>
              <a:t>Pretendard</a:t>
            </a:r>
            <a:r>
              <a:rPr lang="en-US" altLang="ko-KR" sz="1600" dirty="0" smtClean="0"/>
              <a:t> Variable (Regular)</a:t>
            </a:r>
            <a:endParaRPr lang="ko-KR" altLang="en-US" sz="1600" dirty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u"/>
            </a:pPr>
            <a:endParaRPr lang="ko-KR" altLang="en-US" sz="1600" dirty="0"/>
          </a:p>
          <a:p>
            <a:pPr>
              <a:buFont typeface="Wingdings" panose="05000000000000000000" pitchFamily="2" charset="2"/>
              <a:buChar char="u"/>
            </a:pPr>
            <a:endParaRPr lang="ko-KR" altLang="en-US" sz="1600" dirty="0" smtClean="0"/>
          </a:p>
          <a:p>
            <a:pPr marL="0" indent="0">
              <a:buNone/>
            </a:pPr>
            <a:endParaRPr lang="ko-KR" altLang="en-US" sz="1600" dirty="0"/>
          </a:p>
        </p:txBody>
      </p:sp>
      <p:sp>
        <p:nvSpPr>
          <p:cNvPr id="12" name="내용 개체 틀 10"/>
          <p:cNvSpPr txBox="1">
            <a:spLocks/>
          </p:cNvSpPr>
          <p:nvPr/>
        </p:nvSpPr>
        <p:spPr>
          <a:xfrm>
            <a:off x="4732020" y="2004060"/>
            <a:ext cx="3840481" cy="42291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색상</a:t>
            </a:r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100" dirty="0" smtClean="0">
                <a:solidFill>
                  <a:schemeClr val="bg1">
                    <a:lumMod val="7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* </a:t>
            </a:r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변경될 수 있음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smtClean="0"/>
              <a:t> </a:t>
            </a:r>
            <a:r>
              <a:rPr lang="en-US" altLang="ko-KR" dirty="0" smtClean="0"/>
              <a:t>Primary 3</a:t>
            </a:r>
            <a:r>
              <a:rPr lang="ko-KR" altLang="en-US" dirty="0" smtClean="0"/>
              <a:t>종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 </a:t>
            </a:r>
            <a:r>
              <a:rPr lang="en-US" altLang="ko-KR" sz="1600" dirty="0" smtClean="0"/>
              <a:t>Sub 2</a:t>
            </a:r>
            <a:r>
              <a:rPr lang="ko-KR" altLang="en-US" sz="1600" dirty="0" smtClean="0"/>
              <a:t>종</a:t>
            </a:r>
            <a:endParaRPr lang="en-US" altLang="ko-KR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ko-KR" altLang="en-US" dirty="0" smtClean="0"/>
              <a:t> </a:t>
            </a:r>
            <a:r>
              <a:rPr lang="en-US" altLang="ko-KR" sz="18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Primary: </a:t>
            </a:r>
            <a:r>
              <a:rPr lang="en-US" altLang="ko-KR" sz="1600" dirty="0" smtClean="0">
                <a:solidFill>
                  <a:srgbClr val="452F58"/>
                </a:solidFill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#452F58</a:t>
            </a:r>
            <a:r>
              <a:rPr lang="en-US" altLang="ko-KR" sz="1600" dirty="0" smtClean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/>
            </a:r>
            <a:br>
              <a:rPr lang="en-US" altLang="ko-KR" sz="1600" dirty="0" smtClean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</a:br>
            <a:r>
              <a:rPr lang="en-US" altLang="ko-KR" sz="1600" dirty="0" smtClean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                      </a:t>
            </a:r>
            <a:r>
              <a:rPr lang="en-US" altLang="ko-KR" sz="1600" dirty="0" smtClean="0">
                <a:solidFill>
                  <a:srgbClr val="6E549E"/>
                </a:solidFill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#6E549E</a:t>
            </a:r>
            <a:r>
              <a:rPr lang="en-US" altLang="ko-KR" sz="1600" dirty="0" smtClean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/>
            </a:r>
            <a:br>
              <a:rPr lang="en-US" altLang="ko-KR" sz="1600" dirty="0" smtClean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</a:br>
            <a:r>
              <a:rPr lang="en-US" altLang="ko-KR" sz="1600" dirty="0" smtClean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                      </a:t>
            </a:r>
            <a:r>
              <a:rPr lang="en-US" altLang="ko-KR" sz="1600" dirty="0" smtClean="0">
                <a:solidFill>
                  <a:srgbClr val="8C799E"/>
                </a:solidFill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#8C799E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ko-KR" altLang="en-US" sz="18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en-US" altLang="ko-KR" sz="18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Sub: </a:t>
            </a:r>
            <a:r>
              <a:rPr lang="en-US" altLang="ko-KR" sz="1600" dirty="0" smtClean="0">
                <a:solidFill>
                  <a:srgbClr val="D4AB0B"/>
                </a:solidFill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#D4AB0B</a:t>
            </a:r>
            <a:r>
              <a:rPr lang="en-US" altLang="ko-KR" sz="16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/>
            </a:r>
            <a:br>
              <a:rPr lang="en-US" altLang="ko-KR" sz="16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</a:br>
            <a:r>
              <a:rPr lang="en-US" altLang="ko-KR" sz="1600" dirty="0" smtClean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             </a:t>
            </a:r>
            <a:r>
              <a:rPr lang="en-US" altLang="ko-KR" sz="1600" dirty="0" smtClean="0">
                <a:solidFill>
                  <a:srgbClr val="629AB5"/>
                </a:solidFill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#629AB5</a:t>
            </a:r>
            <a:endParaRPr lang="ko-KR" altLang="en-US" sz="1600" dirty="0" smtClean="0">
              <a:solidFill>
                <a:srgbClr val="629AB5"/>
              </a:solidFill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 smtClean="0"/>
              <a:t> </a:t>
            </a:r>
            <a:r>
              <a:rPr lang="en-US" altLang="ko-KR" sz="1600" dirty="0" smtClean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Other:</a:t>
            </a:r>
            <a:r>
              <a:rPr lang="en-US" altLang="ko-KR" sz="1600" dirty="0" smtClean="0"/>
              <a:t> </a:t>
            </a:r>
            <a:r>
              <a:rPr lang="en-US" altLang="ko-KR" sz="1600" dirty="0" smtClean="0">
                <a:solidFill>
                  <a:srgbClr val="333333"/>
                </a:solidFill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#333333	    </a:t>
            </a:r>
            <a:r>
              <a:rPr lang="en-US" altLang="ko-KR" sz="1600" dirty="0" smtClean="0">
                <a:solidFill>
                  <a:srgbClr val="D4AB0B"/>
                </a:solidFill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       </a:t>
            </a:r>
            <a:r>
              <a:rPr lang="en-US" altLang="ko-KR" sz="1600" dirty="0" smtClean="0">
                <a:solidFill>
                  <a:srgbClr val="9E9E9E"/>
                </a:solidFill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#9E9E9E</a:t>
            </a:r>
            <a:r>
              <a:rPr lang="en-US" altLang="ko-KR" sz="1600" dirty="0">
                <a:solidFill>
                  <a:srgbClr val="9E9E9E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/>
            </a:r>
            <a:br>
              <a:rPr lang="en-US" altLang="ko-KR" sz="1600" dirty="0">
                <a:solidFill>
                  <a:srgbClr val="9E9E9E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</a:br>
            <a:r>
              <a:rPr lang="en-US" altLang="ko-KR" sz="1600" dirty="0" smtClean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               </a:t>
            </a:r>
            <a:r>
              <a:rPr lang="en-US" altLang="ko-KR" sz="1600" dirty="0" smtClean="0">
                <a:solidFill>
                  <a:srgbClr val="555555"/>
                </a:solidFill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#555555 </a:t>
            </a:r>
            <a:r>
              <a:rPr lang="en-US" altLang="ko-KR" sz="1600" dirty="0" smtClean="0">
                <a:solidFill>
                  <a:srgbClr val="629AB5"/>
                </a:solidFill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             </a:t>
            </a:r>
            <a:r>
              <a:rPr lang="en-US" altLang="ko-KR" sz="1600" dirty="0" smtClean="0">
                <a:solidFill>
                  <a:srgbClr val="EEEEEE"/>
                </a:solidFill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#EEEEEE</a:t>
            </a:r>
            <a:r>
              <a:rPr lang="en-US" altLang="ko-KR" sz="1600" dirty="0">
                <a:solidFill>
                  <a:srgbClr val="EEEEEE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/>
            </a:r>
            <a:br>
              <a:rPr lang="en-US" altLang="ko-KR" sz="1600" dirty="0">
                <a:solidFill>
                  <a:srgbClr val="EEEEEE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</a:br>
            <a:r>
              <a:rPr lang="en-US" altLang="ko-KR" sz="16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              </a:t>
            </a:r>
            <a:r>
              <a:rPr lang="en-US" altLang="ko-KR" sz="1600" dirty="0" smtClean="0">
                <a:solidFill>
                  <a:srgbClr val="629AB5"/>
                </a:solidFill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                               </a:t>
            </a:r>
            <a:r>
              <a:rPr lang="en-US" altLang="ko-KR" sz="1600" dirty="0" smtClean="0">
                <a:solidFill>
                  <a:srgbClr val="F5F5F5"/>
                </a:solidFill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#F5F5F5</a:t>
            </a:r>
            <a:endParaRPr lang="ko-KR" altLang="en-US" sz="1600" dirty="0" smtClean="0">
              <a:solidFill>
                <a:srgbClr val="F5F5F5"/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ko-KR" altLang="en-US" sz="1600" dirty="0"/>
          </a:p>
        </p:txBody>
      </p:sp>
      <p:sp>
        <p:nvSpPr>
          <p:cNvPr id="13" name="타원 12"/>
          <p:cNvSpPr/>
          <p:nvPr/>
        </p:nvSpPr>
        <p:spPr>
          <a:xfrm>
            <a:off x="6903720" y="3192780"/>
            <a:ext cx="228600" cy="228600"/>
          </a:xfrm>
          <a:prstGeom prst="ellipse">
            <a:avLst/>
          </a:prstGeom>
          <a:solidFill>
            <a:srgbClr val="452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6903720" y="3509857"/>
            <a:ext cx="228600" cy="228600"/>
          </a:xfrm>
          <a:prstGeom prst="ellipse">
            <a:avLst/>
          </a:prstGeom>
          <a:solidFill>
            <a:srgbClr val="6E5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6903720" y="3814657"/>
            <a:ext cx="228600" cy="228600"/>
          </a:xfrm>
          <a:prstGeom prst="ellipse">
            <a:avLst/>
          </a:prstGeom>
          <a:solidFill>
            <a:srgbClr val="8C79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6545580" y="4305300"/>
            <a:ext cx="228600" cy="228600"/>
          </a:xfrm>
          <a:prstGeom prst="ellipse">
            <a:avLst/>
          </a:prstGeom>
          <a:solidFill>
            <a:srgbClr val="D4A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6545580" y="4602478"/>
            <a:ext cx="228600" cy="228600"/>
          </a:xfrm>
          <a:prstGeom prst="ellipse">
            <a:avLst/>
          </a:prstGeom>
          <a:solidFill>
            <a:srgbClr val="629A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6537960" y="5074914"/>
            <a:ext cx="228600" cy="22860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6545580" y="5379704"/>
            <a:ext cx="228600" cy="228600"/>
          </a:xfrm>
          <a:prstGeom prst="ellipse">
            <a:avLst/>
          </a:prstGeom>
          <a:solidFill>
            <a:srgbClr val="55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8077200" y="5074914"/>
            <a:ext cx="228600" cy="228600"/>
          </a:xfrm>
          <a:prstGeom prst="ellipse">
            <a:avLst/>
          </a:prstGeom>
          <a:solidFill>
            <a:srgbClr val="9E9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8084820" y="5379704"/>
            <a:ext cx="228600" cy="228600"/>
          </a:xfrm>
          <a:prstGeom prst="ellipse">
            <a:avLst/>
          </a:prstGeom>
          <a:solidFill>
            <a:srgbClr val="EEEEEE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8084820" y="5684494"/>
            <a:ext cx="228600" cy="228600"/>
          </a:xfrm>
          <a:prstGeom prst="ellipse">
            <a:avLst/>
          </a:prstGeom>
          <a:solidFill>
            <a:srgbClr val="F5F5F5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95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추억">
  <a:themeElements>
    <a:clrScheme name="사용자 지정 7">
      <a:dk1>
        <a:srgbClr val="191919"/>
      </a:dk1>
      <a:lt1>
        <a:sysClr val="window" lastClr="FFFFFF"/>
      </a:lt1>
      <a:dk2>
        <a:srgbClr val="191919"/>
      </a:dk2>
      <a:lt2>
        <a:srgbClr val="CCDDEA"/>
      </a:lt2>
      <a:accent1>
        <a:srgbClr val="7B6FA6"/>
      </a:accent1>
      <a:accent2>
        <a:srgbClr val="504672"/>
      </a:accent2>
      <a:accent3>
        <a:srgbClr val="2D2741"/>
      </a:accent3>
      <a:accent4>
        <a:srgbClr val="D4AB0B"/>
      </a:accent4>
      <a:accent5>
        <a:srgbClr val="629AB5"/>
      </a:accent5>
      <a:accent6>
        <a:srgbClr val="E48312"/>
      </a:accent6>
      <a:hlink>
        <a:srgbClr val="2998E3"/>
      </a:hlink>
      <a:folHlink>
        <a:srgbClr val="8C8C8C"/>
      </a:folHlink>
    </a:clrScheme>
    <a:fontScheme name="사용자 지정 1">
      <a:majorFont>
        <a:latin typeface="이사만루체 Medium"/>
        <a:ea typeface="이사만루체 Medium"/>
        <a:cs typeface=""/>
      </a:majorFont>
      <a:minorFont>
        <a:latin typeface="Pretendard Variable"/>
        <a:ea typeface="Pretendard Variable"/>
        <a:cs typeface="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1179</TotalTime>
  <Words>553</Words>
  <Application>Microsoft Office PowerPoint</Application>
  <PresentationFormat>A4 용지(210x297mm)</PresentationFormat>
  <Paragraphs>207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9" baseType="lpstr">
      <vt:lpstr>Pretendard Variable Light</vt:lpstr>
      <vt:lpstr>Calibri</vt:lpstr>
      <vt:lpstr>Pretendard Variable Medium</vt:lpstr>
      <vt:lpstr>Wingdings</vt:lpstr>
      <vt:lpstr>이사만루체 Medium</vt:lpstr>
      <vt:lpstr>이사만루체 Bold</vt:lpstr>
      <vt:lpstr>Pretendard Variable</vt:lpstr>
      <vt:lpstr>이사만루체 Light</vt:lpstr>
      <vt:lpstr>Pretendard Variable SemiBold</vt:lpstr>
      <vt:lpstr>Pretendard Variable Black</vt:lpstr>
      <vt:lpstr>추억</vt:lpstr>
      <vt:lpstr>도서관 웹사이트 성산 시립도서관</vt:lpstr>
      <vt:lpstr>목차</vt:lpstr>
      <vt:lpstr>1. 프로젝트 개요</vt:lpstr>
      <vt:lpstr>2. UI 흐름 분석</vt:lpstr>
      <vt:lpstr>3. 요구사항 정의서 - 이용자 기능</vt:lpstr>
      <vt:lpstr>4. 화면 사이트맵</vt:lpstr>
      <vt:lpstr>5. 와이어프레임</vt:lpstr>
      <vt:lpstr>PowerPoint 프레젠테이션</vt:lpstr>
      <vt:lpstr>6. UI 설계 지침 - 폰트, 색상</vt:lpstr>
      <vt:lpstr>6. UI 설계 지침 - 버튼, 너비</vt:lpstr>
      <vt:lpstr>7. 프로토타입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8. 구현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프로젝트명 도서관 웹사이트</dc:title>
  <dc:creator>PC05-07</dc:creator>
  <cp:lastModifiedBy>PC05-07</cp:lastModifiedBy>
  <cp:revision>50</cp:revision>
  <dcterms:created xsi:type="dcterms:W3CDTF">2025-08-19T00:50:23Z</dcterms:created>
  <dcterms:modified xsi:type="dcterms:W3CDTF">2025-08-27T06:23:14Z</dcterms:modified>
</cp:coreProperties>
</file>